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7" r:id="rId2"/>
    <p:sldId id="444" r:id="rId3"/>
    <p:sldId id="409" r:id="rId4"/>
    <p:sldId id="445" r:id="rId5"/>
    <p:sldId id="446" r:id="rId6"/>
    <p:sldId id="476" r:id="rId7"/>
    <p:sldId id="447" r:id="rId8"/>
    <p:sldId id="448" r:id="rId9"/>
    <p:sldId id="449" r:id="rId10"/>
    <p:sldId id="450" r:id="rId11"/>
    <p:sldId id="451" r:id="rId12"/>
    <p:sldId id="453" r:id="rId13"/>
    <p:sldId id="455" r:id="rId14"/>
    <p:sldId id="452" r:id="rId15"/>
    <p:sldId id="456" r:id="rId16"/>
    <p:sldId id="457" r:id="rId17"/>
    <p:sldId id="458" r:id="rId18"/>
    <p:sldId id="460" r:id="rId19"/>
    <p:sldId id="461" r:id="rId20"/>
    <p:sldId id="462" r:id="rId21"/>
    <p:sldId id="463" r:id="rId22"/>
    <p:sldId id="464" r:id="rId23"/>
    <p:sldId id="468" r:id="rId24"/>
    <p:sldId id="469" r:id="rId25"/>
    <p:sldId id="470" r:id="rId26"/>
    <p:sldId id="471" r:id="rId27"/>
    <p:sldId id="472" r:id="rId28"/>
    <p:sldId id="473" r:id="rId29"/>
    <p:sldId id="474" r:id="rId30"/>
    <p:sldId id="477" r:id="rId31"/>
    <p:sldId id="475" r:id="rId32"/>
    <p:sldId id="410" r:id="rId33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276DEB-9ECF-474F-8641-C8D9886C5626}" v="50" dt="2019-01-27T11:31:05.5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6" autoAdjust="0"/>
    <p:restoredTop sz="96327" autoAdjust="0"/>
  </p:normalViewPr>
  <p:slideViewPr>
    <p:cSldViewPr>
      <p:cViewPr varScale="1">
        <p:scale>
          <a:sx n="123" d="100"/>
          <a:sy n="123" d="100"/>
        </p:scale>
        <p:origin x="1872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is, Gareth" userId="0ca0577c-2ada-4abb-9a17-e7a804bbaaa5" providerId="ADAL" clId="{8D276DEB-9ECF-474F-8641-C8D9886C5626}"/>
    <pc:docChg chg="undo redo custSel addSld delSld modSld sldOrd modMainMaster">
      <pc:chgData name="Lewis, Gareth" userId="0ca0577c-2ada-4abb-9a17-e7a804bbaaa5" providerId="ADAL" clId="{8D276DEB-9ECF-474F-8641-C8D9886C5626}" dt="2019-01-27T11:31:10.056" v="4346" actId="478"/>
      <pc:docMkLst>
        <pc:docMk/>
      </pc:docMkLst>
      <pc:sldChg chg="modSp">
        <pc:chgData name="Lewis, Gareth" userId="0ca0577c-2ada-4abb-9a17-e7a804bbaaa5" providerId="ADAL" clId="{8D276DEB-9ECF-474F-8641-C8D9886C5626}" dt="2019-01-12T14:24:04.301" v="60" actId="20577"/>
        <pc:sldMkLst>
          <pc:docMk/>
          <pc:sldMk cId="0" sldId="257"/>
        </pc:sldMkLst>
        <pc:spChg chg="mod">
          <ac:chgData name="Lewis, Gareth" userId="0ca0577c-2ada-4abb-9a17-e7a804bbaaa5" providerId="ADAL" clId="{8D276DEB-9ECF-474F-8641-C8D9886C5626}" dt="2019-01-12T14:24:04.301" v="60" actId="20577"/>
          <ac:spMkLst>
            <pc:docMk/>
            <pc:sldMk cId="0" sldId="257"/>
            <ac:spMk id="1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27T11:08:48.739" v="3828"/>
        <pc:sldMkLst>
          <pc:docMk/>
          <pc:sldMk cId="0" sldId="258"/>
        </pc:sldMkLst>
        <pc:spChg chg="mod">
          <ac:chgData name="Lewis, Gareth" userId="0ca0577c-2ada-4abb-9a17-e7a804bbaaa5" providerId="ADAL" clId="{8D276DEB-9ECF-474F-8641-C8D9886C5626}" dt="2019-01-27T11:08:48.739" v="3828"/>
          <ac:spMkLst>
            <pc:docMk/>
            <pc:sldMk cId="0" sldId="258"/>
            <ac:spMk id="3" creationId="{00000000-0000-0000-0000-000000000000}"/>
          </ac:spMkLst>
        </pc:spChg>
      </pc:sldChg>
      <pc:sldChg chg="addSp modSp">
        <pc:chgData name="Lewis, Gareth" userId="0ca0577c-2ada-4abb-9a17-e7a804bbaaa5" providerId="ADAL" clId="{8D276DEB-9ECF-474F-8641-C8D9886C5626}" dt="2019-01-27T11:03:21.100" v="3731" actId="20577"/>
        <pc:sldMkLst>
          <pc:docMk/>
          <pc:sldMk cId="0" sldId="332"/>
        </pc:sldMkLst>
        <pc:graphicFrameChg chg="modGraphic">
          <ac:chgData name="Lewis, Gareth" userId="0ca0577c-2ada-4abb-9a17-e7a804bbaaa5" providerId="ADAL" clId="{8D276DEB-9ECF-474F-8641-C8D9886C5626}" dt="2019-01-27T11:03:21.100" v="3731" actId="20577"/>
          <ac:graphicFrameMkLst>
            <pc:docMk/>
            <pc:sldMk cId="0" sldId="332"/>
            <ac:graphicFrameMk id="6" creationId="{00000000-0000-0000-0000-000000000000}"/>
          </ac:graphicFrameMkLst>
        </pc:graphicFrameChg>
        <pc:graphicFrameChg chg="add mod modGraphic">
          <ac:chgData name="Lewis, Gareth" userId="0ca0577c-2ada-4abb-9a17-e7a804bbaaa5" providerId="ADAL" clId="{8D276DEB-9ECF-474F-8641-C8D9886C5626}" dt="2019-01-12T14:27:52.855" v="223" actId="20577"/>
          <ac:graphicFrameMkLst>
            <pc:docMk/>
            <pc:sldMk cId="0" sldId="332"/>
            <ac:graphicFrameMk id="7" creationId="{1FDBB499-B236-453B-BFE1-0247D66A5A2D}"/>
          </ac:graphicFrameMkLst>
        </pc:graphicFrameChg>
        <pc:graphicFrameChg chg="modGraphic">
          <ac:chgData name="Lewis, Gareth" userId="0ca0577c-2ada-4abb-9a17-e7a804bbaaa5" providerId="ADAL" clId="{8D276DEB-9ECF-474F-8641-C8D9886C5626}" dt="2019-01-12T14:29:24.436" v="303" actId="207"/>
          <ac:graphicFrameMkLst>
            <pc:docMk/>
            <pc:sldMk cId="0" sldId="332"/>
            <ac:graphicFrameMk id="10" creationId="{00000000-0000-0000-0000-000000000000}"/>
          </ac:graphicFrameMkLst>
        </pc:graphicFrameChg>
      </pc:sldChg>
      <pc:sldChg chg="modSp">
        <pc:chgData name="Lewis, Gareth" userId="0ca0577c-2ada-4abb-9a17-e7a804bbaaa5" providerId="ADAL" clId="{8D276DEB-9ECF-474F-8641-C8D9886C5626}" dt="2019-01-27T11:03:04.244" v="3728" actId="20577"/>
        <pc:sldMkLst>
          <pc:docMk/>
          <pc:sldMk cId="0" sldId="334"/>
        </pc:sldMkLst>
        <pc:spChg chg="mod">
          <ac:chgData name="Lewis, Gareth" userId="0ca0577c-2ada-4abb-9a17-e7a804bbaaa5" providerId="ADAL" clId="{8D276DEB-9ECF-474F-8641-C8D9886C5626}" dt="2019-01-27T11:03:04.244" v="3728" actId="20577"/>
          <ac:spMkLst>
            <pc:docMk/>
            <pc:sldMk cId="0" sldId="334"/>
            <ac:spMk id="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27T11:09:08.371" v="3835" actId="20577"/>
        <pc:sldMkLst>
          <pc:docMk/>
          <pc:sldMk cId="0" sldId="335"/>
        </pc:sldMkLst>
        <pc:spChg chg="mod">
          <ac:chgData name="Lewis, Gareth" userId="0ca0577c-2ada-4abb-9a17-e7a804bbaaa5" providerId="ADAL" clId="{8D276DEB-9ECF-474F-8641-C8D9886C5626}" dt="2019-01-27T11:09:08.371" v="3835" actId="20577"/>
          <ac:spMkLst>
            <pc:docMk/>
            <pc:sldMk cId="0" sldId="335"/>
            <ac:spMk id="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13T14:45:47.631" v="3562" actId="20577"/>
        <pc:sldMkLst>
          <pc:docMk/>
          <pc:sldMk cId="0" sldId="409"/>
        </pc:sldMkLst>
        <pc:spChg chg="mod">
          <ac:chgData name="Lewis, Gareth" userId="0ca0577c-2ada-4abb-9a17-e7a804bbaaa5" providerId="ADAL" clId="{8D276DEB-9ECF-474F-8641-C8D9886C5626}" dt="2019-01-13T14:45:47.631" v="3562" actId="20577"/>
          <ac:spMkLst>
            <pc:docMk/>
            <pc:sldMk cId="0" sldId="409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4:36:55.362" v="1111" actId="20577"/>
        <pc:sldMkLst>
          <pc:docMk/>
          <pc:sldMk cId="3854234756" sldId="410"/>
        </pc:sldMkLst>
        <pc:spChg chg="mod">
          <ac:chgData name="Lewis, Gareth" userId="0ca0577c-2ada-4abb-9a17-e7a804bbaaa5" providerId="ADAL" clId="{8D276DEB-9ECF-474F-8641-C8D9886C5626}" dt="2019-01-12T14:36:55.362" v="1111" actId="20577"/>
          <ac:spMkLst>
            <pc:docMk/>
            <pc:sldMk cId="3854234756" sldId="410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4:37:28.237" v="1174" actId="20577"/>
        <pc:sldMkLst>
          <pc:docMk/>
          <pc:sldMk cId="1133406884" sldId="411"/>
        </pc:sldMkLst>
        <pc:spChg chg="mod">
          <ac:chgData name="Lewis, Gareth" userId="0ca0577c-2ada-4abb-9a17-e7a804bbaaa5" providerId="ADAL" clId="{8D276DEB-9ECF-474F-8641-C8D9886C5626}" dt="2019-01-12T14:37:28.237" v="1174" actId="20577"/>
          <ac:spMkLst>
            <pc:docMk/>
            <pc:sldMk cId="1133406884" sldId="411"/>
            <ac:spMk id="3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2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3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4"/>
        </pc:sldMkLst>
      </pc:sldChg>
      <pc:sldChg chg="modSp add">
        <pc:chgData name="Lewis, Gareth" userId="0ca0577c-2ada-4abb-9a17-e7a804bbaaa5" providerId="ADAL" clId="{8D276DEB-9ECF-474F-8641-C8D9886C5626}" dt="2019-01-27T11:10:39.201" v="3882" actId="20577"/>
        <pc:sldMkLst>
          <pc:docMk/>
          <pc:sldMk cId="0" sldId="635"/>
        </pc:sldMkLst>
        <pc:spChg chg="mod">
          <ac:chgData name="Lewis, Gareth" userId="0ca0577c-2ada-4abb-9a17-e7a804bbaaa5" providerId="ADAL" clId="{8D276DEB-9ECF-474F-8641-C8D9886C5626}" dt="2019-01-27T11:10:39.201" v="3882" actId="20577"/>
          <ac:spMkLst>
            <pc:docMk/>
            <pc:sldMk cId="0" sldId="635"/>
            <ac:spMk id="3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6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40"/>
        </pc:sldMkLst>
      </pc:sldChg>
      <pc:sldChg chg="addSp modSp add">
        <pc:chgData name="Lewis, Gareth" userId="0ca0577c-2ada-4abb-9a17-e7a804bbaaa5" providerId="ADAL" clId="{8D276DEB-9ECF-474F-8641-C8D9886C5626}" dt="2019-01-12T14:49:30.107" v="1413" actId="20577"/>
        <pc:sldMkLst>
          <pc:docMk/>
          <pc:sldMk cId="1186911255" sldId="641"/>
        </pc:sldMkLst>
        <pc:spChg chg="mod">
          <ac:chgData name="Lewis, Gareth" userId="0ca0577c-2ada-4abb-9a17-e7a804bbaaa5" providerId="ADAL" clId="{8D276DEB-9ECF-474F-8641-C8D9886C5626}" dt="2019-01-12T14:49:30.107" v="1413" actId="20577"/>
          <ac:spMkLst>
            <pc:docMk/>
            <pc:sldMk cId="1186911255" sldId="641"/>
            <ac:spMk id="3" creationId="{00000000-0000-0000-0000-000000000000}"/>
          </ac:spMkLst>
        </pc:spChg>
        <pc:picChg chg="add mod">
          <ac:chgData name="Lewis, Gareth" userId="0ca0577c-2ada-4abb-9a17-e7a804bbaaa5" providerId="ADAL" clId="{8D276DEB-9ECF-474F-8641-C8D9886C5626}" dt="2019-01-12T14:48:50.790" v="1274" actId="1076"/>
          <ac:picMkLst>
            <pc:docMk/>
            <pc:sldMk cId="1186911255" sldId="641"/>
            <ac:picMk id="1026" creationId="{94C1F2A2-BA1D-405A-8746-01B8D514957C}"/>
          </ac:picMkLst>
        </pc:picChg>
        <pc:picChg chg="add mod">
          <ac:chgData name="Lewis, Gareth" userId="0ca0577c-2ada-4abb-9a17-e7a804bbaaa5" providerId="ADAL" clId="{8D276DEB-9ECF-474F-8641-C8D9886C5626}" dt="2019-01-12T14:48:48.582" v="1273" actId="14100"/>
          <ac:picMkLst>
            <pc:docMk/>
            <pc:sldMk cId="1186911255" sldId="641"/>
            <ac:picMk id="1028" creationId="{00208F58-A430-45DF-94A6-F3A8BC961500}"/>
          </ac:picMkLst>
        </pc:picChg>
      </pc:sldChg>
      <pc:sldChg chg="delSp modSp add">
        <pc:chgData name="Lewis, Gareth" userId="0ca0577c-2ada-4abb-9a17-e7a804bbaaa5" providerId="ADAL" clId="{8D276DEB-9ECF-474F-8641-C8D9886C5626}" dt="2019-01-12T14:52:32.624" v="1814" actId="20577"/>
        <pc:sldMkLst>
          <pc:docMk/>
          <pc:sldMk cId="1378757881" sldId="642"/>
        </pc:sldMkLst>
        <pc:spChg chg="mod">
          <ac:chgData name="Lewis, Gareth" userId="0ca0577c-2ada-4abb-9a17-e7a804bbaaa5" providerId="ADAL" clId="{8D276DEB-9ECF-474F-8641-C8D9886C5626}" dt="2019-01-12T14:52:32.624" v="1814" actId="20577"/>
          <ac:spMkLst>
            <pc:docMk/>
            <pc:sldMk cId="1378757881" sldId="642"/>
            <ac:spMk id="3" creationId="{00000000-0000-0000-0000-000000000000}"/>
          </ac:spMkLst>
        </pc:spChg>
        <pc:picChg chg="del">
          <ac:chgData name="Lewis, Gareth" userId="0ca0577c-2ada-4abb-9a17-e7a804bbaaa5" providerId="ADAL" clId="{8D276DEB-9ECF-474F-8641-C8D9886C5626}" dt="2019-01-12T14:49:45.145" v="1415" actId="478"/>
          <ac:picMkLst>
            <pc:docMk/>
            <pc:sldMk cId="1378757881" sldId="642"/>
            <ac:picMk id="1026" creationId="{94C1F2A2-BA1D-405A-8746-01B8D514957C}"/>
          </ac:picMkLst>
        </pc:picChg>
        <pc:picChg chg="del">
          <ac:chgData name="Lewis, Gareth" userId="0ca0577c-2ada-4abb-9a17-e7a804bbaaa5" providerId="ADAL" clId="{8D276DEB-9ECF-474F-8641-C8D9886C5626}" dt="2019-01-12T14:49:45.952" v="1416" actId="478"/>
          <ac:picMkLst>
            <pc:docMk/>
            <pc:sldMk cId="1378757881" sldId="642"/>
            <ac:picMk id="1028" creationId="{00208F58-A430-45DF-94A6-F3A8BC961500}"/>
          </ac:picMkLst>
        </pc:picChg>
      </pc:sldChg>
      <pc:sldChg chg="addSp delSp modSp add">
        <pc:chgData name="Lewis, Gareth" userId="0ca0577c-2ada-4abb-9a17-e7a804bbaaa5" providerId="ADAL" clId="{8D276DEB-9ECF-474F-8641-C8D9886C5626}" dt="2019-01-12T14:54:31.923" v="1852" actId="207"/>
        <pc:sldMkLst>
          <pc:docMk/>
          <pc:sldMk cId="2520008228" sldId="643"/>
        </pc:sldMkLst>
        <pc:spChg chg="mod">
          <ac:chgData name="Lewis, Gareth" userId="0ca0577c-2ada-4abb-9a17-e7a804bbaaa5" providerId="ADAL" clId="{8D276DEB-9ECF-474F-8641-C8D9886C5626}" dt="2019-01-12T14:53:49.299" v="1840" actId="6549"/>
          <ac:spMkLst>
            <pc:docMk/>
            <pc:sldMk cId="2520008228" sldId="643"/>
            <ac:spMk id="3" creationId="{00000000-0000-0000-0000-000000000000}"/>
          </ac:spMkLst>
        </pc:spChg>
        <pc:spChg chg="del mod">
          <ac:chgData name="Lewis, Gareth" userId="0ca0577c-2ada-4abb-9a17-e7a804bbaaa5" providerId="ADAL" clId="{8D276DEB-9ECF-474F-8641-C8D9886C5626}" dt="2019-01-12T14:53:52.297" v="1842" actId="478"/>
          <ac:spMkLst>
            <pc:docMk/>
            <pc:sldMk cId="2520008228" sldId="643"/>
            <ac:spMk id="4" creationId="{00000000-0000-0000-0000-000000000000}"/>
          </ac:spMkLst>
        </pc:spChg>
        <pc:grpChg chg="add mod">
          <ac:chgData name="Lewis, Gareth" userId="0ca0577c-2ada-4abb-9a17-e7a804bbaaa5" providerId="ADAL" clId="{8D276DEB-9ECF-474F-8641-C8D9886C5626}" dt="2019-01-12T14:54:31.923" v="1852" actId="207"/>
          <ac:grpSpMkLst>
            <pc:docMk/>
            <pc:sldMk cId="2520008228" sldId="643"/>
            <ac:grpSpMk id="5" creationId="{A22A2F09-ED0C-4FA7-8E33-F43E8BF5128A}"/>
          </ac:grpSpMkLst>
        </pc:grpChg>
        <pc:picChg chg="del">
          <ac:chgData name="Lewis, Gareth" userId="0ca0577c-2ada-4abb-9a17-e7a804bbaaa5" providerId="ADAL" clId="{8D276DEB-9ECF-474F-8641-C8D9886C5626}" dt="2019-01-12T14:53:37.673" v="1816" actId="478"/>
          <ac:picMkLst>
            <pc:docMk/>
            <pc:sldMk cId="2520008228" sldId="643"/>
            <ac:picMk id="65538" creationId="{00000000-0000-0000-0000-000000000000}"/>
          </ac:picMkLst>
        </pc:picChg>
      </pc:sldChg>
      <pc:sldChg chg="delSp modSp add">
        <pc:chgData name="Lewis, Gareth" userId="0ca0577c-2ada-4abb-9a17-e7a804bbaaa5" providerId="ADAL" clId="{8D276DEB-9ECF-474F-8641-C8D9886C5626}" dt="2019-01-12T14:56:13.650" v="1858" actId="478"/>
        <pc:sldMkLst>
          <pc:docMk/>
          <pc:sldMk cId="0" sldId="650"/>
        </pc:sldMkLst>
        <pc:spChg chg="mod">
          <ac:chgData name="Lewis, Gareth" userId="0ca0577c-2ada-4abb-9a17-e7a804bbaaa5" providerId="ADAL" clId="{8D276DEB-9ECF-474F-8641-C8D9886C5626}" dt="2019-01-12T14:56:11.299" v="1857" actId="5793"/>
          <ac:spMkLst>
            <pc:docMk/>
            <pc:sldMk cId="0" sldId="650"/>
            <ac:spMk id="3" creationId="{00000000-0000-0000-0000-000000000000}"/>
          </ac:spMkLst>
        </pc:spChg>
        <pc:spChg chg="del">
          <ac:chgData name="Lewis, Gareth" userId="0ca0577c-2ada-4abb-9a17-e7a804bbaaa5" providerId="ADAL" clId="{8D276DEB-9ECF-474F-8641-C8D9886C5626}" dt="2019-01-12T14:56:13.650" v="1858" actId="478"/>
          <ac:spMkLst>
            <pc:docMk/>
            <pc:sldMk cId="0" sldId="650"/>
            <ac:spMk id="4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56:00.137" v="1853"/>
        <pc:sldMkLst>
          <pc:docMk/>
          <pc:sldMk cId="0" sldId="651"/>
        </pc:sldMkLst>
      </pc:sldChg>
      <pc:sldChg chg="add">
        <pc:chgData name="Lewis, Gareth" userId="0ca0577c-2ada-4abb-9a17-e7a804bbaaa5" providerId="ADAL" clId="{8D276DEB-9ECF-474F-8641-C8D9886C5626}" dt="2019-01-12T14:56:00.137" v="1853"/>
        <pc:sldMkLst>
          <pc:docMk/>
          <pc:sldMk cId="0" sldId="652"/>
        </pc:sldMkLst>
      </pc:sldChg>
      <pc:sldChg chg="modSp add">
        <pc:chgData name="Lewis, Gareth" userId="0ca0577c-2ada-4abb-9a17-e7a804bbaaa5" providerId="ADAL" clId="{8D276DEB-9ECF-474F-8641-C8D9886C5626}" dt="2019-01-12T14:56:59.098" v="1874" actId="20577"/>
        <pc:sldMkLst>
          <pc:docMk/>
          <pc:sldMk cId="0" sldId="653"/>
        </pc:sldMkLst>
        <pc:spChg chg="mod">
          <ac:chgData name="Lewis, Gareth" userId="0ca0577c-2ada-4abb-9a17-e7a804bbaaa5" providerId="ADAL" clId="{8D276DEB-9ECF-474F-8641-C8D9886C5626}" dt="2019-01-12T14:56:59.098" v="1874" actId="20577"/>
          <ac:spMkLst>
            <pc:docMk/>
            <pc:sldMk cId="0" sldId="653"/>
            <ac:spMk id="3" creationId="{00000000-0000-0000-0000-000000000000}"/>
          </ac:spMkLst>
        </pc:spChg>
      </pc:sldChg>
      <pc:sldChg chg="addSp delSp modSp add">
        <pc:chgData name="Lewis, Gareth" userId="0ca0577c-2ada-4abb-9a17-e7a804bbaaa5" providerId="ADAL" clId="{8D276DEB-9ECF-474F-8641-C8D9886C5626}" dt="2019-01-27T11:31:10.056" v="4346" actId="478"/>
        <pc:sldMkLst>
          <pc:docMk/>
          <pc:sldMk cId="0" sldId="654"/>
        </pc:sldMkLst>
        <pc:spChg chg="mod">
          <ac:chgData name="Lewis, Gareth" userId="0ca0577c-2ada-4abb-9a17-e7a804bbaaa5" providerId="ADAL" clId="{8D276DEB-9ECF-474F-8641-C8D9886C5626}" dt="2019-01-12T14:59:31.970" v="1955" actId="20577"/>
          <ac:spMkLst>
            <pc:docMk/>
            <pc:sldMk cId="0" sldId="654"/>
            <ac:spMk id="3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48.340" v="1946" actId="1035"/>
          <ac:spMkLst>
            <pc:docMk/>
            <pc:sldMk cId="0" sldId="654"/>
            <ac:spMk id="6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43.909" v="1936" actId="1036"/>
          <ac:spMkLst>
            <pc:docMk/>
            <pc:sldMk cId="0" sldId="654"/>
            <ac:spMk id="9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29.291" v="1895" actId="1035"/>
          <ac:spMkLst>
            <pc:docMk/>
            <pc:sldMk cId="0" sldId="654"/>
            <ac:spMk id="11" creationId="{00000000-0000-0000-0000-000000000000}"/>
          </ac:spMkLst>
        </pc:spChg>
        <pc:grpChg chg="mod">
          <ac:chgData name="Lewis, Gareth" userId="0ca0577c-2ada-4abb-9a17-e7a804bbaaa5" providerId="ADAL" clId="{8D276DEB-9ECF-474F-8641-C8D9886C5626}" dt="2019-01-14T16:28:18.816" v="3563" actId="207"/>
          <ac:grpSpMkLst>
            <pc:docMk/>
            <pc:sldMk cId="0" sldId="654"/>
            <ac:grpSpMk id="52" creationId="{00000000-0000-0000-0000-000000000000}"/>
          </ac:grpSpMkLst>
        </pc:grpChg>
        <pc:picChg chg="add del">
          <ac:chgData name="Lewis, Gareth" userId="0ca0577c-2ada-4abb-9a17-e7a804bbaaa5" providerId="ADAL" clId="{8D276DEB-9ECF-474F-8641-C8D9886C5626}" dt="2019-01-27T11:31:10.056" v="4346" actId="478"/>
          <ac:picMkLst>
            <pc:docMk/>
            <pc:sldMk cId="0" sldId="654"/>
            <ac:picMk id="2" creationId="{3D132A7C-559C-4BE1-864B-D50C6E33A4CF}"/>
          </ac:picMkLst>
        </pc:pic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14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3.909" v="1936" actId="1036"/>
          <ac:cxnSpMkLst>
            <pc:docMk/>
            <pc:sldMk cId="0" sldId="654"/>
            <ac:cxnSpMk id="15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29.291" v="1895" actId="1035"/>
          <ac:cxnSpMkLst>
            <pc:docMk/>
            <pc:sldMk cId="0" sldId="654"/>
            <ac:cxnSpMk id="19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22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25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3.909" v="1936" actId="1036"/>
          <ac:cxnSpMkLst>
            <pc:docMk/>
            <pc:sldMk cId="0" sldId="654"/>
            <ac:cxnSpMk id="28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29.291" v="1895" actId="1035"/>
          <ac:cxnSpMkLst>
            <pc:docMk/>
            <pc:sldMk cId="0" sldId="654"/>
            <ac:cxnSpMk id="32" creationId="{00000000-0000-0000-0000-000000000000}"/>
          </ac:cxnSpMkLst>
        </pc:cxnChg>
      </pc:sldChg>
      <pc:sldChg chg="modSp add">
        <pc:chgData name="Lewis, Gareth" userId="0ca0577c-2ada-4abb-9a17-e7a804bbaaa5" providerId="ADAL" clId="{8D276DEB-9ECF-474F-8641-C8D9886C5626}" dt="2019-01-27T11:12:18.412" v="3883" actId="6549"/>
        <pc:sldMkLst>
          <pc:docMk/>
          <pc:sldMk cId="0" sldId="655"/>
        </pc:sldMkLst>
        <pc:spChg chg="mod">
          <ac:chgData name="Lewis, Gareth" userId="0ca0577c-2ada-4abb-9a17-e7a804bbaaa5" providerId="ADAL" clId="{8D276DEB-9ECF-474F-8641-C8D9886C5626}" dt="2019-01-27T11:12:18.412" v="3883" actId="6549"/>
          <ac:spMkLst>
            <pc:docMk/>
            <pc:sldMk cId="0" sldId="655"/>
            <ac:spMk id="3" creationId="{00000000-0000-0000-0000-000000000000}"/>
          </ac:spMkLst>
        </pc:spChg>
      </pc:sldChg>
      <pc:sldChg chg="addSp modSp add">
        <pc:chgData name="Lewis, Gareth" userId="0ca0577c-2ada-4abb-9a17-e7a804bbaaa5" providerId="ADAL" clId="{8D276DEB-9ECF-474F-8641-C8D9886C5626}" dt="2019-01-27T11:28:25.328" v="4344" actId="164"/>
        <pc:sldMkLst>
          <pc:docMk/>
          <pc:sldMk cId="0" sldId="674"/>
        </pc:sldMkLst>
        <pc:spChg chg="mod">
          <ac:chgData name="Lewis, Gareth" userId="0ca0577c-2ada-4abb-9a17-e7a804bbaaa5" providerId="ADAL" clId="{8D276DEB-9ECF-474F-8641-C8D9886C5626}" dt="2019-01-12T14:57:06.452" v="1875"/>
          <ac:spMkLst>
            <pc:docMk/>
            <pc:sldMk cId="0" sldId="674"/>
            <ac:spMk id="3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6:39.756" v="1859" actId="6549"/>
          <ac:spMkLst>
            <pc:docMk/>
            <pc:sldMk cId="0" sldId="674"/>
            <ac:spMk id="15" creationId="{00000000-0000-0000-0000-000000000000}"/>
          </ac:spMkLst>
        </pc:spChg>
        <pc:grpChg chg="add 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2" creationId="{3E0163F3-BCD6-4844-BFFC-CACB8A626BDC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4" creationId="{00000000-0000-0000-0000-000000000000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6" creationId="{00000000-0000-0000-0000-000000000000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7" creationId="{00000000-0000-0000-0000-000000000000}"/>
          </ac:grpSpMkLst>
        </pc:grpChg>
        <pc:cxnChg chg="mod">
          <ac:chgData name="Lewis, Gareth" userId="0ca0577c-2ada-4abb-9a17-e7a804bbaaa5" providerId="ADAL" clId="{8D276DEB-9ECF-474F-8641-C8D9886C5626}" dt="2019-01-27T11:28:25.328" v="4344" actId="164"/>
          <ac:cxnSpMkLst>
            <pc:docMk/>
            <pc:sldMk cId="0" sldId="674"/>
            <ac:cxnSpMk id="8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27T11:28:25.328" v="4344" actId="164"/>
          <ac:cxnSpMkLst>
            <pc:docMk/>
            <pc:sldMk cId="0" sldId="674"/>
            <ac:cxnSpMk id="10" creationId="{00000000-0000-0000-0000-000000000000}"/>
          </ac:cxnSpMkLst>
        </pc:cxnChg>
      </pc:sldChg>
      <pc:sldChg chg="add">
        <pc:chgData name="Lewis, Gareth" userId="0ca0577c-2ada-4abb-9a17-e7a804bbaaa5" providerId="ADAL" clId="{8D276DEB-9ECF-474F-8641-C8D9886C5626}" dt="2019-01-12T14:56:05.994" v="1854"/>
        <pc:sldMkLst>
          <pc:docMk/>
          <pc:sldMk cId="950631406" sldId="675"/>
        </pc:sldMkLst>
      </pc:sldChg>
      <pc:sldChg chg="modSp add">
        <pc:chgData name="Lewis, Gareth" userId="0ca0577c-2ada-4abb-9a17-e7a804bbaaa5" providerId="ADAL" clId="{8D276DEB-9ECF-474F-8641-C8D9886C5626}" dt="2019-01-27T11:13:01.606" v="3886" actId="20577"/>
        <pc:sldMkLst>
          <pc:docMk/>
          <pc:sldMk cId="136285698" sldId="676"/>
        </pc:sldMkLst>
        <pc:spChg chg="mod">
          <ac:chgData name="Lewis, Gareth" userId="0ca0577c-2ada-4abb-9a17-e7a804bbaaa5" providerId="ADAL" clId="{8D276DEB-9ECF-474F-8641-C8D9886C5626}" dt="2019-01-27T11:13:01.606" v="3886" actId="20577"/>
          <ac:spMkLst>
            <pc:docMk/>
            <pc:sldMk cId="136285698" sldId="676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9:05.723" v="4343" actId="15"/>
        <pc:sldMkLst>
          <pc:docMk/>
          <pc:sldMk cId="2688635824" sldId="677"/>
        </pc:sldMkLst>
        <pc:spChg chg="mod">
          <ac:chgData name="Lewis, Gareth" userId="0ca0577c-2ada-4abb-9a17-e7a804bbaaa5" providerId="ADAL" clId="{8D276DEB-9ECF-474F-8641-C8D9886C5626}" dt="2019-01-27T11:19:05.723" v="4343" actId="15"/>
          <ac:spMkLst>
            <pc:docMk/>
            <pc:sldMk cId="2688635824" sldId="677"/>
            <ac:spMk id="3" creationId="{00000000-0000-0000-0000-000000000000}"/>
          </ac:spMkLst>
        </pc:spChg>
      </pc:sldChg>
      <pc:sldChg chg="modSp add ord">
        <pc:chgData name="Lewis, Gareth" userId="0ca0577c-2ada-4abb-9a17-e7a804bbaaa5" providerId="ADAL" clId="{8D276DEB-9ECF-474F-8641-C8D9886C5626}" dt="2019-01-12T15:05:55.641" v="2160" actId="6549"/>
        <pc:sldMkLst>
          <pc:docMk/>
          <pc:sldMk cId="689368450" sldId="678"/>
        </pc:sldMkLst>
        <pc:spChg chg="mod">
          <ac:chgData name="Lewis, Gareth" userId="0ca0577c-2ada-4abb-9a17-e7a804bbaaa5" providerId="ADAL" clId="{8D276DEB-9ECF-474F-8641-C8D9886C5626}" dt="2019-01-12T15:05:55.641" v="2160" actId="6549"/>
          <ac:spMkLst>
            <pc:docMk/>
            <pc:sldMk cId="689368450" sldId="678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5:07:17.762" v="2410" actId="20577"/>
        <pc:sldMkLst>
          <pc:docMk/>
          <pc:sldMk cId="262335432" sldId="679"/>
        </pc:sldMkLst>
        <pc:spChg chg="mod">
          <ac:chgData name="Lewis, Gareth" userId="0ca0577c-2ada-4abb-9a17-e7a804bbaaa5" providerId="ADAL" clId="{8D276DEB-9ECF-474F-8641-C8D9886C5626}" dt="2019-01-12T15:07:17.762" v="2410" actId="20577"/>
          <ac:spMkLst>
            <pc:docMk/>
            <pc:sldMk cId="262335432" sldId="679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5:08:24.422" v="2514" actId="20577"/>
        <pc:sldMkLst>
          <pc:docMk/>
          <pc:sldMk cId="1883771542" sldId="680"/>
        </pc:sldMkLst>
        <pc:spChg chg="mod">
          <ac:chgData name="Lewis, Gareth" userId="0ca0577c-2ada-4abb-9a17-e7a804bbaaa5" providerId="ADAL" clId="{8D276DEB-9ECF-474F-8641-C8D9886C5626}" dt="2019-01-12T15:08:24.422" v="2514" actId="20577"/>
          <ac:spMkLst>
            <pc:docMk/>
            <pc:sldMk cId="1883771542" sldId="680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5:01.299" v="3941" actId="20577"/>
        <pc:sldMkLst>
          <pc:docMk/>
          <pc:sldMk cId="2824904003" sldId="681"/>
        </pc:sldMkLst>
        <pc:spChg chg="mod">
          <ac:chgData name="Lewis, Gareth" userId="0ca0577c-2ada-4abb-9a17-e7a804bbaaa5" providerId="ADAL" clId="{8D276DEB-9ECF-474F-8641-C8D9886C5626}" dt="2019-01-27T11:15:01.299" v="3941" actId="20577"/>
          <ac:spMkLst>
            <pc:docMk/>
            <pc:sldMk cId="2824904003" sldId="681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08:25.406" v="3826" actId="6549"/>
        <pc:sldMkLst>
          <pc:docMk/>
          <pc:sldMk cId="2578447533" sldId="682"/>
        </pc:sldMkLst>
        <pc:spChg chg="mod">
          <ac:chgData name="Lewis, Gareth" userId="0ca0577c-2ada-4abb-9a17-e7a804bbaaa5" providerId="ADAL" clId="{8D276DEB-9ECF-474F-8641-C8D9886C5626}" dt="2019-01-27T11:08:25.406" v="3826" actId="6549"/>
          <ac:spMkLst>
            <pc:docMk/>
            <pc:sldMk cId="2578447533" sldId="682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3:55.453" v="3908" actId="20577"/>
        <pc:sldMkLst>
          <pc:docMk/>
          <pc:sldMk cId="1395622730" sldId="683"/>
        </pc:sldMkLst>
        <pc:spChg chg="mod">
          <ac:chgData name="Lewis, Gareth" userId="0ca0577c-2ada-4abb-9a17-e7a804bbaaa5" providerId="ADAL" clId="{8D276DEB-9ECF-474F-8641-C8D9886C5626}" dt="2019-01-27T11:13:55.453" v="3908" actId="20577"/>
          <ac:spMkLst>
            <pc:docMk/>
            <pc:sldMk cId="1395622730" sldId="683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6:57.127" v="4145" actId="20577"/>
        <pc:sldMkLst>
          <pc:docMk/>
          <pc:sldMk cId="1144748300" sldId="684"/>
        </pc:sldMkLst>
        <pc:spChg chg="mod">
          <ac:chgData name="Lewis, Gareth" userId="0ca0577c-2ada-4abb-9a17-e7a804bbaaa5" providerId="ADAL" clId="{8D276DEB-9ECF-474F-8641-C8D9886C5626}" dt="2019-01-27T11:16:57.127" v="4145" actId="20577"/>
          <ac:spMkLst>
            <pc:docMk/>
            <pc:sldMk cId="1144748300" sldId="684"/>
            <ac:spMk id="3" creationId="{00000000-0000-0000-0000-000000000000}"/>
          </ac:spMkLst>
        </pc:spChg>
      </pc:sldChg>
      <pc:sldMasterChg chg="modSldLayout">
        <pc:chgData name="Lewis, Gareth" userId="0ca0577c-2ada-4abb-9a17-e7a804bbaaa5" providerId="ADAL" clId="{8D276DEB-9ECF-474F-8641-C8D9886C5626}" dt="2019-01-12T15:07:46.816" v="2422" actId="207"/>
        <pc:sldMasterMkLst>
          <pc:docMk/>
          <pc:sldMasterMk cId="0" sldId="2147483648"/>
        </pc:sldMasterMkLst>
        <pc:sldLayoutChg chg="modSp">
          <pc:chgData name="Lewis, Gareth" userId="0ca0577c-2ada-4abb-9a17-e7a804bbaaa5" providerId="ADAL" clId="{8D276DEB-9ECF-474F-8641-C8D9886C5626}" dt="2019-01-12T15:07:46.816" v="2422" actId="207"/>
          <pc:sldLayoutMkLst>
            <pc:docMk/>
            <pc:sldMasterMk cId="0" sldId="2147483648"/>
            <pc:sldLayoutMk cId="4274630231" sldId="2147483672"/>
          </pc:sldLayoutMkLst>
          <pc:spChg chg="mod">
            <ac:chgData name="Lewis, Gareth" userId="0ca0577c-2ada-4abb-9a17-e7a804bbaaa5" providerId="ADAL" clId="{8D276DEB-9ECF-474F-8641-C8D9886C5626}" dt="2019-01-12T15:07:46.816" v="2422" actId="207"/>
            <ac:spMkLst>
              <pc:docMk/>
              <pc:sldMasterMk cId="0" sldId="2147483648"/>
              <pc:sldLayoutMk cId="4274630231" sldId="2147483672"/>
              <ac:spMk id="3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9/28/19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217443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80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9/28/19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python/ref_string_encode.asp" TargetMode="External"/><Relationship Id="rId2" Type="http://schemas.openxmlformats.org/officeDocument/2006/relationships/hyperlink" Target="https://www.w3schools.com/python/python_json.asp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space.falmouth.ac.uk/course/view.php?id=4355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 descr="https://lh5.googleusercontent.com/Y1PJKzfCw_Vbm4aUYsdu7nB9OUrvPWyygukEEw1wtNy2K27lzX8JMaZtWut6Y9W9RZMRVJlWDWNoS187dkSVfanRPyNjt02bj5eaRz8tu4MCPa8ir7Xz5zkflA2R5DgKHmrBSB38OG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3" name="Picture 7" descr="https://lh6.googleusercontent.com/zdVc9a5gHTae7VrNZXI-q1ppY_MB-A5E0D9tYeaTzS_J8WpeXmeCckgzMl1HBcBx2QhpYTWpg0itQQr7s2_SSoZLOBtFCT-hS88g6d1VgzdKSwHnDr7cgVAls-Wfe6UOMMUQ6zJYN1w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2038" y="-3773488"/>
            <a:ext cx="552450" cy="476250"/>
          </a:xfrm>
          <a:prstGeom prst="rect">
            <a:avLst/>
          </a:prstGeom>
          <a:noFill/>
        </p:spPr>
      </p:pic>
      <p:pic>
        <p:nvPicPr>
          <p:cNvPr id="116744" name="Picture 8" descr="https://lh6.googleusercontent.com/01jnqT7hbUAXilROkmEGhMHPWGXGnb_E4d-CVxRs-gsBNijqtJxS7NgAhYugiMVWFdYQ_xEJJWOLYPKR1YByNNmaFeVTUjYIenIb_WZqVRmnO4D98yKmpSEpB0--9-K-xTHdCTwOxf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3851920" y="5973087"/>
            <a:ext cx="5292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COMP280: Creative Computing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BSc(Hons) Computing for Games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BA(Hons) Game Development: Programming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51520" y="4006805"/>
            <a:ext cx="871296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Lecture 4</a:t>
            </a:r>
            <a:r>
              <a:rPr lang="en-US" sz="36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: Networking in Python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Key Full stack Technologies</a:t>
            </a:r>
          </a:p>
          <a:p>
            <a:pPr lvl="1"/>
            <a:r>
              <a:rPr lang="en-GB" dirty="0"/>
              <a:t>Server programming language &amp; development frameworks</a:t>
            </a:r>
          </a:p>
          <a:p>
            <a:pPr lvl="1"/>
            <a:r>
              <a:rPr lang="en-GB" dirty="0"/>
              <a:t>Model language and tools</a:t>
            </a:r>
          </a:p>
          <a:p>
            <a:pPr lvl="1"/>
            <a:r>
              <a:rPr lang="en-GB" dirty="0"/>
              <a:t>Data communications protocols between client and server</a:t>
            </a:r>
          </a:p>
          <a:p>
            <a:pPr lvl="2"/>
            <a:r>
              <a:rPr lang="en-GB" dirty="0"/>
              <a:t>HTTP (Hypertext Transmission Protocol)</a:t>
            </a:r>
          </a:p>
          <a:p>
            <a:pPr lvl="3"/>
            <a:r>
              <a:rPr lang="en-GB" dirty="0"/>
              <a:t>Industry-standard and mature communications protocol</a:t>
            </a:r>
          </a:p>
          <a:p>
            <a:pPr lvl="3"/>
            <a:r>
              <a:rPr lang="en-GB" dirty="0"/>
              <a:t>Yes, it’s how all the browsers work</a:t>
            </a:r>
          </a:p>
          <a:p>
            <a:pPr lvl="2"/>
            <a:r>
              <a:rPr lang="en-GB" dirty="0"/>
              <a:t>JSON (JavaScript Object Notation)</a:t>
            </a:r>
          </a:p>
          <a:p>
            <a:pPr lvl="3"/>
            <a:r>
              <a:rPr lang="en-GB" dirty="0"/>
              <a:t>Industry-standard data transformation library</a:t>
            </a:r>
          </a:p>
          <a:p>
            <a:pPr lvl="3"/>
            <a:r>
              <a:rPr lang="en-GB" dirty="0"/>
              <a:t>Well-suited to different platforms and languages</a:t>
            </a:r>
          </a:p>
          <a:p>
            <a:pPr lvl="1"/>
            <a:r>
              <a:rPr lang="en-GB" dirty="0"/>
              <a:t>Client programming language &amp; development frameworks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0099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Key Full stack Technologies</a:t>
            </a:r>
          </a:p>
          <a:p>
            <a:pPr lvl="1"/>
            <a:r>
              <a:rPr lang="en-GB" dirty="0"/>
              <a:t>Server programming language &amp; development frameworks</a:t>
            </a:r>
          </a:p>
          <a:p>
            <a:pPr lvl="1"/>
            <a:r>
              <a:rPr lang="en-GB" dirty="0"/>
              <a:t>Model language and tools</a:t>
            </a:r>
          </a:p>
          <a:p>
            <a:pPr lvl="1"/>
            <a:r>
              <a:rPr lang="en-GB" dirty="0"/>
              <a:t>Data communications protocols between client and server</a:t>
            </a:r>
          </a:p>
          <a:p>
            <a:pPr lvl="1"/>
            <a:r>
              <a:rPr lang="en-GB" dirty="0"/>
              <a:t>Client programming language &amp; development frameworks</a:t>
            </a:r>
          </a:p>
          <a:p>
            <a:pPr lvl="2"/>
            <a:r>
              <a:rPr lang="en-GB" dirty="0"/>
              <a:t>Python</a:t>
            </a:r>
          </a:p>
          <a:p>
            <a:pPr lvl="3"/>
            <a:r>
              <a:rPr lang="en-GB" dirty="0"/>
              <a:t>See above</a:t>
            </a:r>
          </a:p>
          <a:p>
            <a:pPr lvl="2"/>
            <a:r>
              <a:rPr lang="en-GB" dirty="0" err="1"/>
              <a:t>PyQt</a:t>
            </a:r>
            <a:endParaRPr lang="en-GB" dirty="0"/>
          </a:p>
          <a:p>
            <a:pPr lvl="3"/>
            <a:r>
              <a:rPr lang="en-GB" dirty="0"/>
              <a:t>UX/UI framework for Python to create attractive application UI</a:t>
            </a:r>
          </a:p>
          <a:p>
            <a:pPr lvl="2"/>
            <a:r>
              <a:rPr lang="en-GB" dirty="0"/>
              <a:t>Unreal</a:t>
            </a:r>
          </a:p>
          <a:p>
            <a:pPr lvl="3"/>
            <a:r>
              <a:rPr lang="en-GB" dirty="0"/>
              <a:t>Industry-leading game engine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456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Key Full stack Technologies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0DB6FC0-5307-144B-938C-C8784C4671C2}"/>
              </a:ext>
            </a:extLst>
          </p:cNvPr>
          <p:cNvGrpSpPr/>
          <p:nvPr/>
        </p:nvGrpSpPr>
        <p:grpSpPr>
          <a:xfrm>
            <a:off x="755581" y="1412776"/>
            <a:ext cx="7560835" cy="3393668"/>
            <a:chOff x="323533" y="2996952"/>
            <a:chExt cx="7560835" cy="3393668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E19CB59-95C5-C246-86B4-083F3E7337C2}"/>
                </a:ext>
              </a:extLst>
            </p:cNvPr>
            <p:cNvCxnSpPr>
              <a:cxnSpLocks/>
              <a:stCxn id="5" idx="3"/>
              <a:endCxn id="12" idx="1"/>
            </p:cNvCxnSpPr>
            <p:nvPr/>
          </p:nvCxnSpPr>
          <p:spPr>
            <a:xfrm>
              <a:off x="2195743" y="3962673"/>
              <a:ext cx="3744417" cy="7258"/>
            </a:xfrm>
            <a:prstGeom prst="straightConnector1">
              <a:avLst/>
            </a:prstGeom>
            <a:ln w="28575">
              <a:solidFill>
                <a:schemeClr val="bg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CF7FB8-6813-EA42-911B-EA3983A759DA}"/>
                </a:ext>
              </a:extLst>
            </p:cNvPr>
            <p:cNvGrpSpPr/>
            <p:nvPr/>
          </p:nvGrpSpPr>
          <p:grpSpPr>
            <a:xfrm>
              <a:off x="323533" y="3006244"/>
              <a:ext cx="2160241" cy="1728192"/>
              <a:chOff x="323533" y="3006244"/>
              <a:chExt cx="2160241" cy="1728192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C0B4373-145A-8949-A3D5-C101A8B3BABB}"/>
                  </a:ext>
                </a:extLst>
              </p:cNvPr>
              <p:cNvGrpSpPr/>
              <p:nvPr/>
            </p:nvGrpSpPr>
            <p:grpSpPr>
              <a:xfrm>
                <a:off x="467550" y="3438289"/>
                <a:ext cx="1728193" cy="1080119"/>
                <a:chOff x="1115616" y="3645024"/>
                <a:chExt cx="1944217" cy="1224136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A7E21E92-1ACD-C440-9490-A04888CEB0A8}"/>
                    </a:ext>
                  </a:extLst>
                </p:cNvPr>
                <p:cNvSpPr/>
                <p:nvPr/>
              </p:nvSpPr>
              <p:spPr>
                <a:xfrm>
                  <a:off x="1115616" y="3645024"/>
                  <a:ext cx="1944216" cy="122413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4FAFBF79-B7CE-1A41-BF11-4F26F6FC6585}"/>
                    </a:ext>
                  </a:extLst>
                </p:cNvPr>
                <p:cNvSpPr txBox="1"/>
                <p:nvPr/>
              </p:nvSpPr>
              <p:spPr>
                <a:xfrm>
                  <a:off x="1115617" y="3716106"/>
                  <a:ext cx="1944216" cy="1046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View</a:t>
                  </a:r>
                </a:p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(Python/</a:t>
                  </a:r>
                  <a:r>
                    <a:rPr lang="en-GB" dirty="0" err="1">
                      <a:solidFill>
                        <a:schemeClr val="bg1"/>
                      </a:solidFill>
                    </a:rPr>
                    <a:t>PyQt</a:t>
                  </a:r>
                  <a:r>
                    <a:rPr lang="en-GB" dirty="0">
                      <a:solidFill>
                        <a:schemeClr val="bg1"/>
                      </a:solidFill>
                    </a:rPr>
                    <a:t>)</a:t>
                  </a:r>
                </a:p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(Unreal)</a:t>
                  </a: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D1029132-52BB-B04E-A441-E2D316BB3C37}"/>
                  </a:ext>
                </a:extLst>
              </p:cNvPr>
              <p:cNvGrpSpPr/>
              <p:nvPr/>
            </p:nvGrpSpPr>
            <p:grpSpPr>
              <a:xfrm>
                <a:off x="323533" y="3006244"/>
                <a:ext cx="2160241" cy="1728192"/>
                <a:chOff x="323527" y="3284984"/>
                <a:chExt cx="2160241" cy="1728192"/>
              </a:xfrm>
            </p:grpSpPr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3DC629CF-7E7B-944A-BA39-A40A0B1F5286}"/>
                    </a:ext>
                  </a:extLst>
                </p:cNvPr>
                <p:cNvSpPr/>
                <p:nvPr/>
              </p:nvSpPr>
              <p:spPr>
                <a:xfrm>
                  <a:off x="323527" y="3284984"/>
                  <a:ext cx="2160241" cy="172819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3E871935-DADF-8C46-906B-F08FD8975A4A}"/>
                    </a:ext>
                  </a:extLst>
                </p:cNvPr>
                <p:cNvSpPr txBox="1"/>
                <p:nvPr/>
              </p:nvSpPr>
              <p:spPr>
                <a:xfrm>
                  <a:off x="395536" y="3284984"/>
                  <a:ext cx="172819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dirty="0">
                      <a:solidFill>
                        <a:schemeClr val="bg1"/>
                      </a:solidFill>
                    </a:rPr>
                    <a:t>Client</a:t>
                  </a:r>
                </a:p>
              </p:txBody>
            </p: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6D77AFC-2C59-2C44-B125-55B9358D5094}"/>
                </a:ext>
              </a:extLst>
            </p:cNvPr>
            <p:cNvGrpSpPr/>
            <p:nvPr/>
          </p:nvGrpSpPr>
          <p:grpSpPr>
            <a:xfrm>
              <a:off x="5724133" y="2996952"/>
              <a:ext cx="2160235" cy="3393668"/>
              <a:chOff x="3419877" y="2996952"/>
              <a:chExt cx="2160235" cy="3393668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7A563C0-6569-F449-A34E-2EAEE2C723D4}"/>
                  </a:ext>
                </a:extLst>
              </p:cNvPr>
              <p:cNvGrpSpPr/>
              <p:nvPr/>
            </p:nvGrpSpPr>
            <p:grpSpPr>
              <a:xfrm>
                <a:off x="3635902" y="5094476"/>
                <a:ext cx="1728193" cy="1080120"/>
                <a:chOff x="1115616" y="3645024"/>
                <a:chExt cx="1944217" cy="1224136"/>
              </a:xfrm>
            </p:grpSpPr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7FF3146B-853C-164A-9730-2AF28444E28E}"/>
                    </a:ext>
                  </a:extLst>
                </p:cNvPr>
                <p:cNvSpPr/>
                <p:nvPr/>
              </p:nvSpPr>
              <p:spPr>
                <a:xfrm>
                  <a:off x="1115616" y="3645024"/>
                  <a:ext cx="1944216" cy="122413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83B087EA-786E-1443-887F-46D96FEDEC54}"/>
                    </a:ext>
                  </a:extLst>
                </p:cNvPr>
                <p:cNvSpPr txBox="1"/>
                <p:nvPr/>
              </p:nvSpPr>
              <p:spPr>
                <a:xfrm>
                  <a:off x="1115617" y="3881293"/>
                  <a:ext cx="1944216" cy="73250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Model</a:t>
                  </a:r>
                </a:p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(SQL/</a:t>
                  </a:r>
                  <a:r>
                    <a:rPr lang="en-GB" dirty="0" err="1">
                      <a:solidFill>
                        <a:schemeClr val="bg1"/>
                      </a:solidFill>
                    </a:rPr>
                    <a:t>Sqlite</a:t>
                  </a:r>
                  <a:r>
                    <a:rPr lang="en-GB" dirty="0">
                      <a:solidFill>
                        <a:schemeClr val="bg1"/>
                      </a:solidFill>
                    </a:rPr>
                    <a:t>)</a:t>
                  </a:r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80DA2D4-26EB-204E-9C81-D3F5C4A6ADDD}"/>
                  </a:ext>
                </a:extLst>
              </p:cNvPr>
              <p:cNvGrpSpPr/>
              <p:nvPr/>
            </p:nvGrpSpPr>
            <p:grpSpPr>
              <a:xfrm>
                <a:off x="3635903" y="3438292"/>
                <a:ext cx="1728193" cy="1080120"/>
                <a:chOff x="1115616" y="3645024"/>
                <a:chExt cx="1944217" cy="1224136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04B087CE-7D10-A44C-87F0-8C67AF2D58F0}"/>
                    </a:ext>
                  </a:extLst>
                </p:cNvPr>
                <p:cNvSpPr/>
                <p:nvPr/>
              </p:nvSpPr>
              <p:spPr>
                <a:xfrm>
                  <a:off x="1115616" y="3645024"/>
                  <a:ext cx="1944216" cy="122413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757FBBB-2EDC-D94D-BAA4-6DE1A464E241}"/>
                    </a:ext>
                  </a:extLst>
                </p:cNvPr>
                <p:cNvSpPr txBox="1"/>
                <p:nvPr/>
              </p:nvSpPr>
              <p:spPr>
                <a:xfrm>
                  <a:off x="1115617" y="3881293"/>
                  <a:ext cx="1944216" cy="73250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Controller</a:t>
                  </a:r>
                </a:p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(Python)</a:t>
                  </a:r>
                </a:p>
              </p:txBody>
            </p:sp>
          </p:grp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62010B59-2F49-374B-B923-771DDF0694E3}"/>
                  </a:ext>
                </a:extLst>
              </p:cNvPr>
              <p:cNvCxnSpPr>
                <a:stCxn id="11" idx="2"/>
                <a:endCxn id="8" idx="0"/>
              </p:cNvCxnSpPr>
              <p:nvPr/>
            </p:nvCxnSpPr>
            <p:spPr>
              <a:xfrm flipH="1">
                <a:off x="4499998" y="4518412"/>
                <a:ext cx="1" cy="576064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7A62B2D3-BD43-6D45-B113-1BE525D906A0}"/>
                  </a:ext>
                </a:extLst>
              </p:cNvPr>
              <p:cNvGrpSpPr/>
              <p:nvPr/>
            </p:nvGrpSpPr>
            <p:grpSpPr>
              <a:xfrm>
                <a:off x="3419877" y="2996952"/>
                <a:ext cx="2160235" cy="3393668"/>
                <a:chOff x="323527" y="3275692"/>
                <a:chExt cx="2160235" cy="3393668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72DFEFCF-B27F-4244-BE3D-886755E23835}"/>
                    </a:ext>
                  </a:extLst>
                </p:cNvPr>
                <p:cNvSpPr/>
                <p:nvPr/>
              </p:nvSpPr>
              <p:spPr>
                <a:xfrm>
                  <a:off x="323527" y="3284984"/>
                  <a:ext cx="2160235" cy="338437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5A28D2C9-4E6D-9D43-9831-049F1913C94C}"/>
                    </a:ext>
                  </a:extLst>
                </p:cNvPr>
                <p:cNvSpPr txBox="1"/>
                <p:nvPr/>
              </p:nvSpPr>
              <p:spPr>
                <a:xfrm>
                  <a:off x="395536" y="3275692"/>
                  <a:ext cx="172819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dirty="0">
                      <a:solidFill>
                        <a:schemeClr val="bg1"/>
                      </a:solidFill>
                    </a:rPr>
                    <a:t>Server</a:t>
                  </a:r>
                </a:p>
              </p:txBody>
            </p:sp>
          </p:grp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C49D2B4-4E9F-0D4E-BBE9-2E3F0265EBE8}"/>
                </a:ext>
              </a:extLst>
            </p:cNvPr>
            <p:cNvSpPr txBox="1"/>
            <p:nvPr/>
          </p:nvSpPr>
          <p:spPr>
            <a:xfrm>
              <a:off x="3203848" y="3645024"/>
              <a:ext cx="17281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Data Comms</a:t>
              </a:r>
            </a:p>
            <a:p>
              <a:pPr algn="ctr"/>
              <a:r>
                <a:rPr lang="en-GB" dirty="0">
                  <a:solidFill>
                    <a:schemeClr val="bg1"/>
                  </a:solidFill>
                </a:rPr>
                <a:t>(HTTP / JSON)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3985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HTTP Server</a:t>
            </a:r>
          </a:p>
          <a:p>
            <a:pPr lvl="1"/>
            <a:r>
              <a:rPr lang="en-GB" dirty="0"/>
              <a:t>HTTP is part of the WWW protocols</a:t>
            </a:r>
          </a:p>
          <a:p>
            <a:pPr lvl="2"/>
            <a:r>
              <a:rPr lang="en-GB" dirty="0"/>
              <a:t>Hypertext Transfer Protocol</a:t>
            </a:r>
          </a:p>
          <a:p>
            <a:pPr lvl="3"/>
            <a:r>
              <a:rPr lang="en-GB" dirty="0"/>
              <a:t>As a TP it defines how data is transferred between nodes on the internet</a:t>
            </a:r>
          </a:p>
          <a:p>
            <a:pPr lvl="4"/>
            <a:r>
              <a:rPr lang="en-GB" dirty="0"/>
              <a:t>Internet –&gt; inter-network, a network of nodes</a:t>
            </a:r>
          </a:p>
          <a:p>
            <a:pPr lvl="4"/>
            <a:r>
              <a:rPr lang="en-GB" dirty="0"/>
              <a:t>Sits on TCP/IP</a:t>
            </a:r>
          </a:p>
          <a:p>
            <a:pPr marL="914400" lvl="2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8062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HTTP Server</a:t>
            </a:r>
          </a:p>
          <a:p>
            <a:pPr lvl="1"/>
            <a:r>
              <a:rPr lang="en-GB" dirty="0"/>
              <a:t>HTTP is part of the WWW protocols</a:t>
            </a:r>
          </a:p>
          <a:p>
            <a:pPr lvl="2"/>
            <a:r>
              <a:rPr lang="en-GB" dirty="0"/>
              <a:t>Defines client and server roles</a:t>
            </a:r>
          </a:p>
          <a:p>
            <a:pPr lvl="3"/>
            <a:r>
              <a:rPr lang="en-GB" dirty="0"/>
              <a:t>Client will send messages (requests) to a server</a:t>
            </a:r>
          </a:p>
          <a:p>
            <a:pPr lvl="4"/>
            <a:r>
              <a:rPr lang="en-GB" dirty="0"/>
              <a:t>OPTIONS, GET, HEAD, POST, PUT, DELETE, TRACE, CONNECT &amp; PATCH</a:t>
            </a:r>
          </a:p>
          <a:p>
            <a:pPr lvl="4"/>
            <a:r>
              <a:rPr lang="en-GB" dirty="0"/>
              <a:t>Generally we will use PUT &amp; GET</a:t>
            </a:r>
          </a:p>
          <a:p>
            <a:pPr lvl="5"/>
            <a:r>
              <a:rPr lang="en-GB" dirty="0"/>
              <a:t>PUT – send something to the server</a:t>
            </a:r>
          </a:p>
          <a:p>
            <a:pPr lvl="5"/>
            <a:r>
              <a:rPr lang="en-GB" dirty="0"/>
              <a:t>GET – ask the server for some data</a:t>
            </a:r>
          </a:p>
          <a:p>
            <a:pPr lvl="3"/>
            <a:r>
              <a:rPr lang="en-GB" dirty="0"/>
              <a:t>Server will respond to them</a:t>
            </a:r>
          </a:p>
          <a:p>
            <a:pPr marL="914400" lvl="2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8761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HTTP Server</a:t>
            </a:r>
          </a:p>
          <a:p>
            <a:pPr lvl="1"/>
            <a:r>
              <a:rPr lang="en-GB" dirty="0"/>
              <a:t>HTTP is part of the WWW protocols</a:t>
            </a:r>
          </a:p>
          <a:p>
            <a:pPr lvl="2"/>
            <a:r>
              <a:rPr lang="en-GB" dirty="0"/>
              <a:t>Like using a browser, this is client driven</a:t>
            </a:r>
          </a:p>
          <a:p>
            <a:pPr lvl="3"/>
            <a:r>
              <a:rPr lang="en-GB" dirty="0"/>
              <a:t>Client sends a request, server responds</a:t>
            </a:r>
          </a:p>
          <a:p>
            <a:pPr lvl="3"/>
            <a:r>
              <a:rPr lang="en-GB" dirty="0"/>
              <a:t>Client deals with response</a:t>
            </a:r>
          </a:p>
          <a:p>
            <a:pPr lvl="3"/>
            <a:r>
              <a:rPr lang="en-GB" dirty="0"/>
              <a:t>Server can’t originate communications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Client-centric nature makes it useful for:</a:t>
            </a:r>
          </a:p>
          <a:p>
            <a:pPr lvl="3"/>
            <a:r>
              <a:rPr lang="en-GB" dirty="0"/>
              <a:t>Requesting data from a server (persistent data, balance data etc)</a:t>
            </a:r>
          </a:p>
          <a:p>
            <a:pPr lvl="3"/>
            <a:r>
              <a:rPr lang="en-GB" dirty="0"/>
              <a:t>Sending data to a server (high scores, analytics, persistent data)</a:t>
            </a:r>
          </a:p>
          <a:p>
            <a:pPr lvl="3"/>
            <a:endParaRPr lang="en-GB" dirty="0"/>
          </a:p>
          <a:p>
            <a:pPr lvl="3"/>
            <a:r>
              <a:rPr lang="en-GB" dirty="0"/>
              <a:t>Need to consider sockets for ‘proper’ network gaming (multiplayer FPS etc)</a:t>
            </a:r>
          </a:p>
          <a:p>
            <a:pPr lvl="2"/>
            <a:endParaRPr lang="en-GB" dirty="0"/>
          </a:p>
          <a:p>
            <a:pPr marL="914400" lvl="2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9947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HTTP Server</a:t>
            </a:r>
          </a:p>
          <a:p>
            <a:pPr lvl="1"/>
            <a:r>
              <a:rPr lang="en-GB" dirty="0"/>
              <a:t>HTTP is part of the WWW protocols</a:t>
            </a:r>
          </a:p>
          <a:p>
            <a:pPr lvl="2"/>
            <a:r>
              <a:rPr lang="en-GB" dirty="0"/>
              <a:t>Generally a text (hypertext) protocol</a:t>
            </a:r>
          </a:p>
          <a:p>
            <a:pPr lvl="2"/>
            <a:r>
              <a:rPr lang="en-GB" dirty="0"/>
              <a:t>You will often see HTTP command &amp; data in web addresses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As we saw from cybersecurity, this can be extremely hackable</a:t>
            </a:r>
          </a:p>
          <a:p>
            <a:pPr lvl="3"/>
            <a:r>
              <a:rPr lang="en-GB" dirty="0"/>
              <a:t>SQL injections!</a:t>
            </a:r>
          </a:p>
          <a:p>
            <a:pPr lvl="3"/>
            <a:r>
              <a:rPr lang="en-GB" dirty="0"/>
              <a:t>HTTPS (s- secure) should prevent that</a:t>
            </a:r>
          </a:p>
          <a:p>
            <a:pPr marL="914400" lvl="2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9E247D-0BE7-F94A-A9F7-7EFF046EA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986733"/>
            <a:ext cx="7740352" cy="80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72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HTTP Server in Python</a:t>
            </a:r>
          </a:p>
          <a:p>
            <a:pPr lvl="1"/>
            <a:r>
              <a:rPr lang="en-GB" dirty="0"/>
              <a:t>Python provides: </a:t>
            </a:r>
          </a:p>
          <a:p>
            <a:pPr lvl="2"/>
            <a:r>
              <a:rPr lang="en-GB" dirty="0"/>
              <a:t>(Server-side) Abstract </a:t>
            </a:r>
            <a:r>
              <a:rPr lang="en-GB" dirty="0" err="1"/>
              <a:t>HTTPServer</a:t>
            </a:r>
            <a:r>
              <a:rPr lang="en-GB" dirty="0"/>
              <a:t> class</a:t>
            </a:r>
          </a:p>
          <a:p>
            <a:pPr lvl="3"/>
            <a:r>
              <a:rPr lang="en-GB" dirty="0"/>
              <a:t>Make your own servers by overloading (re-writing) </a:t>
            </a:r>
            <a:r>
              <a:rPr lang="en-GB" dirty="0" err="1"/>
              <a:t>do_POST</a:t>
            </a:r>
            <a:r>
              <a:rPr lang="en-GB" dirty="0"/>
              <a:t> and </a:t>
            </a:r>
            <a:r>
              <a:rPr lang="en-GB" dirty="0" err="1"/>
              <a:t>do_GET</a:t>
            </a:r>
            <a:r>
              <a:rPr lang="en-GB" dirty="0"/>
              <a:t> methods </a:t>
            </a:r>
          </a:p>
          <a:p>
            <a:pPr lvl="3"/>
            <a:r>
              <a:rPr lang="en-GB" dirty="0"/>
              <a:t>Create an instance of your server and </a:t>
            </a:r>
            <a:r>
              <a:rPr lang="en-GB" dirty="0" err="1"/>
              <a:t>serve_forever</a:t>
            </a:r>
            <a:r>
              <a:rPr lang="en-GB" dirty="0"/>
              <a:t>()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(Client-side) </a:t>
            </a:r>
            <a:r>
              <a:rPr lang="en-GB" dirty="0" err="1"/>
              <a:t>HTTPConnection</a:t>
            </a:r>
            <a:r>
              <a:rPr lang="en-GB" dirty="0"/>
              <a:t> class</a:t>
            </a:r>
          </a:p>
          <a:p>
            <a:pPr lvl="3"/>
            <a:r>
              <a:rPr lang="en-GB" dirty="0"/>
              <a:t>Create an instance of an </a:t>
            </a:r>
            <a:r>
              <a:rPr lang="en-GB" dirty="0" err="1"/>
              <a:t>HTTPConnection</a:t>
            </a:r>
            <a:r>
              <a:rPr lang="en-GB" dirty="0"/>
              <a:t>()</a:t>
            </a:r>
          </a:p>
          <a:p>
            <a:pPr lvl="3"/>
            <a:r>
              <a:rPr lang="en-GB" dirty="0"/>
              <a:t>Use </a:t>
            </a:r>
          </a:p>
          <a:p>
            <a:pPr lvl="4"/>
            <a:r>
              <a:rPr lang="en-GB" dirty="0"/>
              <a:t>request(&lt;command&gt;, &lt;data&gt;) to send a request to the server</a:t>
            </a:r>
          </a:p>
          <a:p>
            <a:pPr lvl="4"/>
            <a:r>
              <a:rPr lang="en-GB" dirty="0" err="1"/>
              <a:t>getresponse</a:t>
            </a:r>
            <a:r>
              <a:rPr lang="en-GB" dirty="0"/>
              <a:t>() to see if it worked</a:t>
            </a:r>
          </a:p>
          <a:p>
            <a:pPr lvl="4"/>
            <a:r>
              <a:rPr lang="en-GB" dirty="0" err="1"/>
              <a:t>response.read</a:t>
            </a:r>
            <a:r>
              <a:rPr lang="en-GB" dirty="0"/>
              <a:t>() to read the response data</a:t>
            </a:r>
          </a:p>
          <a:p>
            <a:pPr lvl="3"/>
            <a:endParaRPr lang="en-GB" dirty="0"/>
          </a:p>
          <a:p>
            <a:pPr marL="914400" lvl="2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3246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HTTP Server in Python</a:t>
            </a:r>
          </a:p>
          <a:p>
            <a:pPr lvl="1"/>
            <a:r>
              <a:rPr lang="en-GB" dirty="0"/>
              <a:t>The server app: </a:t>
            </a:r>
            <a:r>
              <a:rPr lang="en-GB" dirty="0" err="1"/>
              <a:t>Boilerplater</a:t>
            </a:r>
            <a:r>
              <a:rPr lang="en-GB" dirty="0"/>
              <a:t> HTMPL Server class</a:t>
            </a:r>
          </a:p>
          <a:p>
            <a:pPr lvl="2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E9917B-561D-B545-A1BA-FF4E1AED1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1824207"/>
            <a:ext cx="3960862" cy="455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43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HTTP Server in Python</a:t>
            </a:r>
          </a:p>
          <a:p>
            <a:pPr lvl="1"/>
            <a:r>
              <a:rPr lang="en-GB" dirty="0"/>
              <a:t>The server app: Instantiate &amp; Launch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2"/>
            <a:r>
              <a:rPr lang="en-GB" dirty="0"/>
              <a:t>This will just sit waiting for clients to serve (as designed)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50FBAF-1294-CC46-B0D2-70B741078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988840"/>
            <a:ext cx="51054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20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5BAECD-AA21-C64D-B5B5-81D1E6752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911350"/>
            <a:ext cx="30353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0463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HTTP Server in Python</a:t>
            </a:r>
          </a:p>
          <a:p>
            <a:pPr lvl="1"/>
            <a:r>
              <a:rPr lang="en-GB" dirty="0"/>
              <a:t>The client app: Create an </a:t>
            </a:r>
            <a:r>
              <a:rPr lang="en-GB" dirty="0" err="1"/>
              <a:t>HTTPConnection</a:t>
            </a:r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NB</a:t>
            </a:r>
          </a:p>
          <a:p>
            <a:pPr lvl="3"/>
            <a:r>
              <a:rPr lang="en-GB" dirty="0"/>
              <a:t>Make sure the hostname and port address match between client and server</a:t>
            </a:r>
          </a:p>
          <a:p>
            <a:pPr lvl="3"/>
            <a:r>
              <a:rPr lang="en-GB" dirty="0"/>
              <a:t>OS can be sniffy on port IDs, check </a:t>
            </a:r>
            <a:r>
              <a:rPr lang="en-GB" dirty="0" err="1"/>
              <a:t>stackoverflow</a:t>
            </a:r>
            <a:r>
              <a:rPr lang="en-GB" dirty="0"/>
              <a:t> if your apps fail on instantiation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114C02-6495-1B4B-B5B3-35B58ADA0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1988840"/>
            <a:ext cx="50927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8731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HTTP Server in Python</a:t>
            </a:r>
          </a:p>
          <a:p>
            <a:pPr lvl="1"/>
            <a:r>
              <a:rPr lang="en-GB" dirty="0"/>
              <a:t>The client app : </a:t>
            </a:r>
            <a:r>
              <a:rPr lang="en-GB" dirty="0" err="1"/>
              <a:t>Boilerplater</a:t>
            </a:r>
            <a:r>
              <a:rPr lang="en-GB" dirty="0"/>
              <a:t> GET request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NB</a:t>
            </a:r>
          </a:p>
          <a:p>
            <a:pPr lvl="3"/>
            <a:r>
              <a:rPr lang="en-GB" dirty="0"/>
              <a:t>Arguments and commands can embedded into the ‘index’ field of the </a:t>
            </a:r>
            <a:r>
              <a:rPr lang="en-GB" dirty="0" err="1"/>
              <a:t>conn.request</a:t>
            </a:r>
            <a:r>
              <a:rPr lang="en-GB" dirty="0"/>
              <a:t> (ripe for injections)</a:t>
            </a:r>
          </a:p>
          <a:p>
            <a:pPr lvl="4"/>
            <a:r>
              <a:rPr lang="en-GB" dirty="0"/>
              <a:t>I would recommend JSON for this as it’s more flexible</a:t>
            </a:r>
          </a:p>
          <a:p>
            <a:pPr lvl="3"/>
            <a:r>
              <a:rPr lang="en-GB" dirty="0"/>
              <a:t>Server will respond with bytes, so decode back to text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03957F-53CC-EB45-B5BB-055EA3B99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2060848"/>
            <a:ext cx="39624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235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HTTP Server in Python</a:t>
            </a:r>
          </a:p>
          <a:p>
            <a:pPr lvl="1"/>
            <a:r>
              <a:rPr lang="en-GB" dirty="0"/>
              <a:t>The client app : </a:t>
            </a:r>
            <a:r>
              <a:rPr lang="en-GB" dirty="0" err="1"/>
              <a:t>Boilerplater</a:t>
            </a:r>
            <a:r>
              <a:rPr lang="en-GB" dirty="0"/>
              <a:t> POST request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NB</a:t>
            </a:r>
          </a:p>
          <a:p>
            <a:pPr lvl="3"/>
            <a:r>
              <a:rPr lang="en-GB" dirty="0"/>
              <a:t>POST will take arguments as part of command as </a:t>
            </a:r>
            <a:r>
              <a:rPr lang="en-GB" dirty="0" err="1"/>
              <a:t>data_to_post</a:t>
            </a:r>
            <a:endParaRPr lang="en-GB" dirty="0"/>
          </a:p>
          <a:p>
            <a:pPr lvl="4"/>
            <a:r>
              <a:rPr lang="en-GB" dirty="0"/>
              <a:t>Ideal for JSON encoding</a:t>
            </a:r>
          </a:p>
          <a:p>
            <a:pPr lvl="4"/>
            <a:r>
              <a:rPr lang="en-GB" dirty="0"/>
              <a:t>Also support for data in the ‘</a:t>
            </a:r>
            <a:r>
              <a:rPr lang="en-GB" dirty="0" err="1"/>
              <a:t>add_score</a:t>
            </a:r>
            <a:r>
              <a:rPr lang="en-GB" dirty="0"/>
              <a:t>’ argument</a:t>
            </a:r>
          </a:p>
          <a:p>
            <a:pPr lvl="5"/>
            <a:r>
              <a:rPr lang="en-GB" dirty="0"/>
              <a:t>See GET issues</a:t>
            </a:r>
          </a:p>
          <a:p>
            <a:pPr lvl="3"/>
            <a:r>
              <a:rPr lang="en-GB" dirty="0"/>
              <a:t>However, need to pass in headers to define content type (generally just boilerplate)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4A5193D-EB2E-D647-BF98-1CB6F953E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150988"/>
            <a:ext cx="81026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78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JSON as a data protocol</a:t>
            </a:r>
          </a:p>
          <a:p>
            <a:pPr lvl="1"/>
            <a:r>
              <a:rPr lang="en-GB" dirty="0"/>
              <a:t>JSON (JavaScript Object Notation)</a:t>
            </a:r>
          </a:p>
          <a:p>
            <a:pPr lvl="2"/>
            <a:r>
              <a:rPr lang="en-GB" dirty="0"/>
              <a:t>Open-standard format for serialising and </a:t>
            </a:r>
            <a:r>
              <a:rPr lang="en-GB" dirty="0" err="1"/>
              <a:t>deserialising</a:t>
            </a:r>
            <a:r>
              <a:rPr lang="en-GB" dirty="0"/>
              <a:t> JavaScript object</a:t>
            </a:r>
          </a:p>
          <a:p>
            <a:pPr lvl="2"/>
            <a:r>
              <a:rPr lang="en-GB" dirty="0"/>
              <a:t>Has become adopted as an open-format on the internet</a:t>
            </a:r>
          </a:p>
          <a:p>
            <a:pPr lvl="2"/>
            <a:r>
              <a:rPr lang="en-GB" dirty="0"/>
              <a:t>Because it works with *objects* can serialise sequences and hierarchies of dissimilar objects</a:t>
            </a:r>
          </a:p>
          <a:p>
            <a:pPr lvl="2"/>
            <a:r>
              <a:rPr lang="en-GB" dirty="0"/>
              <a:t>Works really well, until it doesn’t</a:t>
            </a:r>
          </a:p>
          <a:p>
            <a:pPr lvl="3"/>
            <a:r>
              <a:rPr lang="en-GB" dirty="0"/>
              <a:t>Interesting edge cases to consider, especially between different languages (JS&lt;-&gt;Python &lt;-&gt;C# &lt;-&gt;C++)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97932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JSON as a data protocol</a:t>
            </a:r>
          </a:p>
          <a:p>
            <a:pPr lvl="1"/>
            <a:r>
              <a:rPr lang="en-GB" dirty="0"/>
              <a:t>JSON (JavaScript Object Notation)</a:t>
            </a:r>
          </a:p>
          <a:p>
            <a:pPr lvl="2"/>
            <a:r>
              <a:rPr lang="en-GB" dirty="0"/>
              <a:t>Python supports JSON as a core language feature</a:t>
            </a:r>
          </a:p>
          <a:p>
            <a:pPr lvl="3"/>
            <a:r>
              <a:rPr lang="en-GB" dirty="0"/>
              <a:t>json class (import json)</a:t>
            </a:r>
          </a:p>
          <a:p>
            <a:pPr lvl="3"/>
            <a:r>
              <a:rPr lang="en-GB" dirty="0" err="1"/>
              <a:t>json.dumps</a:t>
            </a:r>
            <a:r>
              <a:rPr lang="en-GB" dirty="0"/>
              <a:t>(object) -&gt; convert object to json string</a:t>
            </a:r>
          </a:p>
          <a:p>
            <a:pPr lvl="3"/>
            <a:r>
              <a:rPr lang="en-GB" dirty="0" err="1"/>
              <a:t>json.loads</a:t>
            </a:r>
            <a:r>
              <a:rPr lang="en-GB" dirty="0"/>
              <a:t>(string) -&gt; convert string to object</a:t>
            </a:r>
          </a:p>
          <a:p>
            <a:pPr lvl="3"/>
            <a:r>
              <a:rPr lang="en-GB" dirty="0">
                <a:hlinkClick r:id="rId2"/>
              </a:rPr>
              <a:t>https://www.w3schools.com/python/python_json.asp</a:t>
            </a:r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2"/>
            <a:r>
              <a:rPr lang="en-GB" dirty="0"/>
              <a:t>Process</a:t>
            </a:r>
          </a:p>
          <a:p>
            <a:pPr lvl="3"/>
            <a:r>
              <a:rPr lang="en-GB" dirty="0"/>
              <a:t>Object-&gt;json-&gt;string-&gt;bytes -&gt; HTTP</a:t>
            </a:r>
          </a:p>
          <a:p>
            <a:pPr lvl="2"/>
            <a:endParaRPr lang="en-GB" dirty="0"/>
          </a:p>
          <a:p>
            <a:pPr lvl="3"/>
            <a:r>
              <a:rPr lang="en-GB" dirty="0"/>
              <a:t>HTTP-&gt;bytes-&gt;string-&gt;json-&gt;Object</a:t>
            </a:r>
          </a:p>
          <a:p>
            <a:pPr lvl="1"/>
            <a:endParaRPr lang="en-GB" dirty="0"/>
          </a:p>
          <a:p>
            <a:pPr lvl="1"/>
            <a:r>
              <a:rPr lang="en-GB" sz="2000" dirty="0">
                <a:hlinkClick r:id="rId3"/>
              </a:rPr>
              <a:t>https://www.w3schools.com/python/ref_string_encode.asp</a:t>
            </a:r>
            <a:endParaRPr lang="en-GB" sz="2000" dirty="0"/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5677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JSON as a data protocol</a:t>
            </a:r>
          </a:p>
          <a:p>
            <a:pPr lvl="1"/>
            <a:r>
              <a:rPr lang="en-GB" dirty="0"/>
              <a:t>JSON (JavaScript Object Notation)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6EBA97-81A9-B040-8C4F-8A5801FCC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728" y="1931516"/>
            <a:ext cx="4470400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751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3240360"/>
          </a:xfrm>
        </p:spPr>
        <p:txBody>
          <a:bodyPr>
            <a:normAutofit fontScale="92500" lnSpcReduction="20000"/>
          </a:bodyPr>
          <a:lstStyle/>
          <a:p>
            <a:r>
              <a:rPr lang="en-GB" dirty="0" err="1"/>
              <a:t>PyQt</a:t>
            </a:r>
            <a:r>
              <a:rPr lang="en-GB" dirty="0"/>
              <a:t> as a view framework</a:t>
            </a:r>
          </a:p>
          <a:p>
            <a:pPr lvl="1"/>
            <a:r>
              <a:rPr lang="en-GB" dirty="0"/>
              <a:t>Qt is an industry standard multi-platform UI framework</a:t>
            </a:r>
          </a:p>
          <a:p>
            <a:pPr lvl="2"/>
            <a:r>
              <a:rPr lang="en-GB" dirty="0" err="1"/>
              <a:t>PyQt</a:t>
            </a:r>
            <a:r>
              <a:rPr lang="en-GB" dirty="0"/>
              <a:t> is the Python wrapper for it</a:t>
            </a:r>
          </a:p>
          <a:p>
            <a:pPr lvl="2"/>
            <a:r>
              <a:rPr lang="en-GB" dirty="0"/>
              <a:t>Has a UI design tool (</a:t>
            </a:r>
            <a:r>
              <a:rPr lang="en-GB" dirty="0" err="1"/>
              <a:t>QtDesigner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Projects can be loaded into a python app and Python’s reflection will sort out all the names</a:t>
            </a:r>
          </a:p>
          <a:p>
            <a:pPr lvl="2"/>
            <a:r>
              <a:rPr lang="en-GB" dirty="0"/>
              <a:t>Import into your PyCharm projects through Package Manager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9234CA-401A-CF44-A0F6-9CF6562C2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3861048"/>
            <a:ext cx="3196084" cy="26309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2A2981-38F2-4642-B5BD-07A40CC13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35" y="3861048"/>
            <a:ext cx="4800533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9687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048672"/>
          </a:xfrm>
        </p:spPr>
        <p:txBody>
          <a:bodyPr>
            <a:normAutofit/>
          </a:bodyPr>
          <a:lstStyle/>
          <a:p>
            <a:r>
              <a:rPr lang="en-GB" dirty="0"/>
              <a:t>SQL / </a:t>
            </a:r>
            <a:r>
              <a:rPr lang="en-GB" dirty="0" err="1"/>
              <a:t>sqlite</a:t>
            </a:r>
            <a:endParaRPr lang="en-GB" dirty="0"/>
          </a:p>
          <a:p>
            <a:pPr lvl="1"/>
            <a:r>
              <a:rPr lang="en-GB" dirty="0"/>
              <a:t>Python supports </a:t>
            </a:r>
            <a:r>
              <a:rPr lang="en-GB" dirty="0" err="1"/>
              <a:t>sqlite</a:t>
            </a:r>
            <a:r>
              <a:rPr lang="en-GB" dirty="0"/>
              <a:t> as a core part of the language framework</a:t>
            </a:r>
          </a:p>
          <a:p>
            <a:pPr lvl="2"/>
            <a:r>
              <a:rPr lang="en-GB" dirty="0"/>
              <a:t>import </a:t>
            </a:r>
            <a:r>
              <a:rPr lang="en-GB" dirty="0" err="1"/>
              <a:t>sqlite</a:t>
            </a:r>
            <a:endParaRPr lang="en-GB" dirty="0"/>
          </a:p>
          <a:p>
            <a:pPr lvl="2"/>
            <a:endParaRPr lang="en-GB" dirty="0"/>
          </a:p>
          <a:p>
            <a:pPr lvl="1"/>
            <a:r>
              <a:rPr lang="en-GB" dirty="0"/>
              <a:t>Ideal for managing persistent data on server (or client)</a:t>
            </a:r>
          </a:p>
          <a:p>
            <a:pPr lvl="1"/>
            <a:r>
              <a:rPr lang="en-GB" dirty="0"/>
              <a:t>SQL queries allow you to perform complex queries on your data</a:t>
            </a:r>
          </a:p>
          <a:p>
            <a:pPr lvl="2"/>
            <a:r>
              <a:rPr lang="en-GB" dirty="0"/>
              <a:t>Also ideal for high score tables, simple analytics, game balance and so on.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60260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048672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We can think of a database as collection of data that is stored in tables</a:t>
            </a:r>
          </a:p>
          <a:p>
            <a:pPr lvl="2"/>
            <a:r>
              <a:rPr lang="en-GB" dirty="0"/>
              <a:t>Ideally, each entry will have a unique identifier to make possible to identify that record and no other</a:t>
            </a:r>
          </a:p>
          <a:p>
            <a:pPr lvl="2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63EC6CA-95B1-6245-ADC5-570FD7CCAA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8910305"/>
              </p:ext>
            </p:extLst>
          </p:nvPr>
        </p:nvGraphicFramePr>
        <p:xfrm>
          <a:off x="1007603" y="3435021"/>
          <a:ext cx="712879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152">
                  <a:extLst>
                    <a:ext uri="{9D8B030D-6E8A-4147-A177-3AD203B41FA5}">
                      <a16:colId xmlns:a16="http://schemas.microsoft.com/office/drawing/2014/main" val="298580017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98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546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CustomerID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Email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dave@dave.com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Barry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barry@barrysworld.org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Joe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john@facebook.co.uk</a:t>
                      </a:r>
                      <a:r>
                        <a:rPr lang="en-GB" baseline="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6808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048672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We can think of a database as collection of data that is stored in tables</a:t>
            </a:r>
          </a:p>
          <a:p>
            <a:pPr lvl="2"/>
            <a:r>
              <a:rPr lang="en-GB" dirty="0"/>
              <a:t>We can use unique references to link data between tables</a:t>
            </a:r>
          </a:p>
          <a:p>
            <a:pPr lvl="3"/>
            <a:r>
              <a:rPr lang="en-GB" dirty="0"/>
              <a:t>Purchase records link to customers (last slide) and items (some other table)</a:t>
            </a:r>
          </a:p>
          <a:p>
            <a:pPr lvl="2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20074B8-0CF0-7248-8344-32CFDB7570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09110"/>
              </p:ext>
            </p:extLst>
          </p:nvPr>
        </p:nvGraphicFramePr>
        <p:xfrm>
          <a:off x="1115616" y="3933056"/>
          <a:ext cx="712879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152">
                  <a:extLst>
                    <a:ext uri="{9D8B030D-6E8A-4147-A177-3AD203B41FA5}">
                      <a16:colId xmlns:a16="http://schemas.microsoft.com/office/drawing/2014/main" val="298580017"/>
                    </a:ext>
                  </a:extLst>
                </a:gridCol>
                <a:gridCol w="14761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323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Purchase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Customer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Delivered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[754,281,998]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[4]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aseline="0" dirty="0"/>
                        <a:t>[123,556,4]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4534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Learning outcomes</a:t>
            </a:r>
          </a:p>
          <a:p>
            <a:pPr lvl="1"/>
            <a:r>
              <a:rPr lang="en-GB" b="1" dirty="0"/>
              <a:t>Understand </a:t>
            </a:r>
            <a:r>
              <a:rPr lang="en-GB" dirty="0"/>
              <a:t>how the http server framework is implemented in Python</a:t>
            </a:r>
          </a:p>
          <a:p>
            <a:pPr lvl="1"/>
            <a:r>
              <a:rPr lang="en-GB" b="1" dirty="0"/>
              <a:t>Develop</a:t>
            </a:r>
            <a:r>
              <a:rPr lang="en-GB" dirty="0"/>
              <a:t> suitable JSON packets to transmit data between client &amp; server and server &amp; client application</a:t>
            </a:r>
          </a:p>
          <a:p>
            <a:pPr lvl="1"/>
            <a:r>
              <a:rPr lang="en-GB" b="1" dirty="0"/>
              <a:t>Create </a:t>
            </a:r>
            <a:r>
              <a:rPr lang="en-GB" dirty="0"/>
              <a:t>simple relational databases using </a:t>
            </a:r>
            <a:r>
              <a:rPr lang="en-GB" dirty="0" err="1"/>
              <a:t>sqlite</a:t>
            </a:r>
            <a:endParaRPr lang="en-GB" dirty="0"/>
          </a:p>
          <a:p>
            <a:pPr lvl="1"/>
            <a:r>
              <a:rPr lang="en-GB" b="1" dirty="0"/>
              <a:t>Program </a:t>
            </a:r>
            <a:r>
              <a:rPr lang="en-GB" dirty="0"/>
              <a:t>queries in </a:t>
            </a:r>
            <a:r>
              <a:rPr lang="en-GB" dirty="0" err="1"/>
              <a:t>sql</a:t>
            </a:r>
            <a:r>
              <a:rPr lang="en-GB" dirty="0"/>
              <a:t> to CRUD (create, retrieve, update and delete) data in a </a:t>
            </a:r>
            <a:r>
              <a:rPr lang="en-GB" dirty="0" err="1"/>
              <a:t>sqlite</a:t>
            </a:r>
            <a:r>
              <a:rPr lang="en-GB" dirty="0"/>
              <a:t> database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048672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5460320-EA8E-8E41-948D-DEED4667A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316610"/>
            <a:ext cx="7066597" cy="513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082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048672"/>
          </a:xfrm>
        </p:spPr>
        <p:txBody>
          <a:bodyPr>
            <a:normAutofit fontScale="92500"/>
          </a:bodyPr>
          <a:lstStyle/>
          <a:p>
            <a:r>
              <a:rPr lang="en-GB" dirty="0"/>
              <a:t>Let’s make a kick-ass telephone book as a client-server application</a:t>
            </a:r>
          </a:p>
          <a:p>
            <a:pPr lvl="1"/>
            <a:r>
              <a:rPr lang="en-GB" dirty="0"/>
              <a:t>Make a client-server application that will let you CRUD telephone numbers of your friends (whilst making sure you follow GDPR compliance)</a:t>
            </a:r>
          </a:p>
          <a:p>
            <a:pPr lvl="2"/>
            <a:r>
              <a:rPr lang="en-GB" dirty="0"/>
              <a:t>Store the data in an SQL database on a server</a:t>
            </a:r>
          </a:p>
          <a:p>
            <a:pPr lvl="2"/>
            <a:r>
              <a:rPr lang="en-GB" dirty="0"/>
              <a:t>Use a </a:t>
            </a:r>
            <a:r>
              <a:rPr lang="en-GB" dirty="0" err="1"/>
              <a:t>PyQt</a:t>
            </a:r>
            <a:r>
              <a:rPr lang="en-GB" dirty="0"/>
              <a:t> python client to access data</a:t>
            </a:r>
          </a:p>
          <a:p>
            <a:pPr lvl="2"/>
            <a:r>
              <a:rPr lang="en-GB" dirty="0"/>
              <a:t>Use HTTP requests and JSON to manage data transmissions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It’s really small, but it will test all the aspects of full stack development</a:t>
            </a:r>
          </a:p>
          <a:p>
            <a:pPr lvl="2"/>
            <a:r>
              <a:rPr lang="en-GB" dirty="0"/>
              <a:t>This will cover the Python &amp; SQL criteria of the worksheet</a:t>
            </a:r>
          </a:p>
          <a:p>
            <a:pPr lvl="2"/>
            <a:r>
              <a:rPr lang="en-GB" dirty="0"/>
              <a:t>Feel free to add more complexity if you fancy</a:t>
            </a:r>
          </a:p>
        </p:txBody>
      </p:sp>
    </p:spTree>
    <p:extLst>
      <p:ext uri="{BB962C8B-B14F-4D97-AF65-F5344CB8AC3E}">
        <p14:creationId xmlns:p14="http://schemas.microsoft.com/office/powerpoint/2010/main" val="2667639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r>
              <a:rPr lang="en-GB"/>
              <a:t>Questions</a:t>
            </a:r>
          </a:p>
          <a:p>
            <a:pPr lvl="1"/>
            <a:endParaRPr lang="en-GB"/>
          </a:p>
          <a:p>
            <a:pPr lvl="1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305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Worksheet and learning outcomes</a:t>
            </a:r>
          </a:p>
          <a:p>
            <a:pPr lvl="1"/>
            <a:r>
              <a:rPr lang="en-GB" dirty="0">
                <a:hlinkClick r:id="rId2"/>
              </a:rPr>
              <a:t>https://learningspace.falmouth.ac.uk/course/view.php?id=4355</a:t>
            </a:r>
            <a:endParaRPr lang="en-GB" dirty="0"/>
          </a:p>
          <a:p>
            <a:pPr lvl="1"/>
            <a:r>
              <a:rPr lang="en-GB" dirty="0"/>
              <a:t>Use key full stack technologies to build applications</a:t>
            </a:r>
          </a:p>
          <a:p>
            <a:pPr lvl="2"/>
            <a:r>
              <a:rPr lang="en-GB" dirty="0"/>
              <a:t>Python client</a:t>
            </a:r>
          </a:p>
          <a:p>
            <a:pPr lvl="2"/>
            <a:r>
              <a:rPr lang="en-GB" dirty="0"/>
              <a:t>Unreal client</a:t>
            </a:r>
          </a:p>
          <a:p>
            <a:pPr lvl="2"/>
            <a:r>
              <a:rPr lang="en-GB" dirty="0"/>
              <a:t>Python Server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2049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pPr lvl="1"/>
            <a:endParaRPr lang="en-GB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CB7672C-2EF4-1B43-8D0E-418F4DD9E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36" y="1658570"/>
            <a:ext cx="7524328" cy="354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936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Key Full stack Technologies</a:t>
            </a:r>
          </a:p>
          <a:p>
            <a:pPr lvl="1"/>
            <a:r>
              <a:rPr lang="en-GB" dirty="0"/>
              <a:t>When we talk about full stack, we are talking about client-server architecture</a:t>
            </a:r>
          </a:p>
          <a:p>
            <a:pPr lvl="2"/>
            <a:r>
              <a:rPr lang="en-GB" dirty="0"/>
              <a:t>And model, view, controller (MVC) architecture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24205EC-27FF-B645-870F-CF366C5D33A5}"/>
              </a:ext>
            </a:extLst>
          </p:cNvPr>
          <p:cNvGrpSpPr/>
          <p:nvPr/>
        </p:nvGrpSpPr>
        <p:grpSpPr>
          <a:xfrm>
            <a:off x="323533" y="2996952"/>
            <a:ext cx="5256579" cy="3393668"/>
            <a:chOff x="323527" y="3275692"/>
            <a:chExt cx="5256579" cy="3393668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CAC86A1-4215-F645-8A0C-E63851539ADA}"/>
                </a:ext>
              </a:extLst>
            </p:cNvPr>
            <p:cNvGrpSpPr/>
            <p:nvPr/>
          </p:nvGrpSpPr>
          <p:grpSpPr>
            <a:xfrm>
              <a:off x="467544" y="3717032"/>
              <a:ext cx="4896546" cy="2736304"/>
              <a:chOff x="2195735" y="3717032"/>
              <a:chExt cx="4896546" cy="2736304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C0B4373-145A-8949-A3D5-C101A8B3BABB}"/>
                  </a:ext>
                </a:extLst>
              </p:cNvPr>
              <p:cNvGrpSpPr/>
              <p:nvPr/>
            </p:nvGrpSpPr>
            <p:grpSpPr>
              <a:xfrm>
                <a:off x="2195735" y="3717032"/>
                <a:ext cx="1728193" cy="1080120"/>
                <a:chOff x="1115616" y="3645024"/>
                <a:chExt cx="1944217" cy="1224136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A7E21E92-1ACD-C440-9490-A04888CEB0A8}"/>
                    </a:ext>
                  </a:extLst>
                </p:cNvPr>
                <p:cNvSpPr/>
                <p:nvPr/>
              </p:nvSpPr>
              <p:spPr>
                <a:xfrm>
                  <a:off x="1115616" y="3645024"/>
                  <a:ext cx="1944216" cy="122413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4FAFBF79-B7CE-1A41-BF11-4F26F6FC6585}"/>
                    </a:ext>
                  </a:extLst>
                </p:cNvPr>
                <p:cNvSpPr txBox="1"/>
                <p:nvPr/>
              </p:nvSpPr>
              <p:spPr>
                <a:xfrm>
                  <a:off x="1115617" y="4067780"/>
                  <a:ext cx="194421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View</a:t>
                  </a:r>
                </a:p>
              </p:txBody>
            </p: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7A563C0-6569-F449-A34E-2EAEE2C723D4}"/>
                  </a:ext>
                </a:extLst>
              </p:cNvPr>
              <p:cNvGrpSpPr/>
              <p:nvPr/>
            </p:nvGrpSpPr>
            <p:grpSpPr>
              <a:xfrm>
                <a:off x="5364087" y="5373216"/>
                <a:ext cx="1728193" cy="1080120"/>
                <a:chOff x="1115616" y="3645024"/>
                <a:chExt cx="1944217" cy="1224136"/>
              </a:xfrm>
            </p:grpSpPr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7FF3146B-853C-164A-9730-2AF28444E28E}"/>
                    </a:ext>
                  </a:extLst>
                </p:cNvPr>
                <p:cNvSpPr/>
                <p:nvPr/>
              </p:nvSpPr>
              <p:spPr>
                <a:xfrm>
                  <a:off x="1115616" y="3645024"/>
                  <a:ext cx="1944216" cy="122413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83B087EA-786E-1443-887F-46D96FEDEC54}"/>
                    </a:ext>
                  </a:extLst>
                </p:cNvPr>
                <p:cNvSpPr txBox="1"/>
                <p:nvPr/>
              </p:nvSpPr>
              <p:spPr>
                <a:xfrm>
                  <a:off x="1115617" y="4067780"/>
                  <a:ext cx="194421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Model</a:t>
                  </a:r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80DA2D4-26EB-204E-9C81-D3F5C4A6ADDD}"/>
                  </a:ext>
                </a:extLst>
              </p:cNvPr>
              <p:cNvGrpSpPr/>
              <p:nvPr/>
            </p:nvGrpSpPr>
            <p:grpSpPr>
              <a:xfrm>
                <a:off x="5364088" y="3717032"/>
                <a:ext cx="1728193" cy="1080120"/>
                <a:chOff x="1115616" y="3645024"/>
                <a:chExt cx="1944217" cy="1224136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04B087CE-7D10-A44C-87F0-8C67AF2D58F0}"/>
                    </a:ext>
                  </a:extLst>
                </p:cNvPr>
                <p:cNvSpPr/>
                <p:nvPr/>
              </p:nvSpPr>
              <p:spPr>
                <a:xfrm>
                  <a:off x="1115616" y="3645024"/>
                  <a:ext cx="1944216" cy="122413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757FBBB-2EDC-D94D-BAA4-6DE1A464E241}"/>
                    </a:ext>
                  </a:extLst>
                </p:cNvPr>
                <p:cNvSpPr txBox="1"/>
                <p:nvPr/>
              </p:nvSpPr>
              <p:spPr>
                <a:xfrm>
                  <a:off x="1115617" y="4067780"/>
                  <a:ext cx="194421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Controller</a:t>
                  </a:r>
                </a:p>
              </p:txBody>
            </p:sp>
          </p:grp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62010B59-2F49-374B-B923-771DDF0694E3}"/>
                  </a:ext>
                </a:extLst>
              </p:cNvPr>
              <p:cNvCxnSpPr>
                <a:stCxn id="11" idx="2"/>
                <a:endCxn id="8" idx="0"/>
              </p:cNvCxnSpPr>
              <p:nvPr/>
            </p:nvCxnSpPr>
            <p:spPr>
              <a:xfrm flipH="1">
                <a:off x="6228183" y="4797152"/>
                <a:ext cx="1" cy="576064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EE19CB59-95C5-C246-86B4-083F3E7337C2}"/>
                  </a:ext>
                </a:extLst>
              </p:cNvPr>
              <p:cNvCxnSpPr>
                <a:cxnSpLocks/>
                <a:stCxn id="5" idx="3"/>
                <a:endCxn id="12" idx="1"/>
              </p:cNvCxnSpPr>
              <p:nvPr/>
            </p:nvCxnSpPr>
            <p:spPr>
              <a:xfrm>
                <a:off x="3923928" y="4252993"/>
                <a:ext cx="1440161" cy="0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prstDash val="sysDot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1029132-52BB-B04E-A441-E2D316BB3C37}"/>
                </a:ext>
              </a:extLst>
            </p:cNvPr>
            <p:cNvGrpSpPr/>
            <p:nvPr/>
          </p:nvGrpSpPr>
          <p:grpSpPr>
            <a:xfrm>
              <a:off x="323527" y="3284984"/>
              <a:ext cx="2160241" cy="1728192"/>
              <a:chOff x="323527" y="3284984"/>
              <a:chExt cx="2160241" cy="1728192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DC629CF-7E7B-944A-BA39-A40A0B1F5286}"/>
                  </a:ext>
                </a:extLst>
              </p:cNvPr>
              <p:cNvSpPr/>
              <p:nvPr/>
            </p:nvSpPr>
            <p:spPr>
              <a:xfrm>
                <a:off x="323527" y="3284984"/>
                <a:ext cx="2160241" cy="1728192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E871935-DADF-8C46-906B-F08FD8975A4A}"/>
                  </a:ext>
                </a:extLst>
              </p:cNvPr>
              <p:cNvSpPr txBox="1"/>
              <p:nvPr/>
            </p:nvSpPr>
            <p:spPr>
              <a:xfrm>
                <a:off x="395536" y="3284984"/>
                <a:ext cx="17281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Client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A62B2D3-BD43-6D45-B113-1BE525D906A0}"/>
                </a:ext>
              </a:extLst>
            </p:cNvPr>
            <p:cNvGrpSpPr/>
            <p:nvPr/>
          </p:nvGrpSpPr>
          <p:grpSpPr>
            <a:xfrm>
              <a:off x="3419871" y="3275692"/>
              <a:ext cx="2160235" cy="3393668"/>
              <a:chOff x="323527" y="3275692"/>
              <a:chExt cx="2160235" cy="3393668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2DFEFCF-B27F-4244-BE3D-886755E23835}"/>
                  </a:ext>
                </a:extLst>
              </p:cNvPr>
              <p:cNvSpPr/>
              <p:nvPr/>
            </p:nvSpPr>
            <p:spPr>
              <a:xfrm>
                <a:off x="323527" y="3284984"/>
                <a:ext cx="2160235" cy="3384376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A28D2C9-4E6D-9D43-9831-049F1913C94C}"/>
                  </a:ext>
                </a:extLst>
              </p:cNvPr>
              <p:cNvSpPr txBox="1"/>
              <p:nvPr/>
            </p:nvSpPr>
            <p:spPr>
              <a:xfrm>
                <a:off x="395536" y="3275692"/>
                <a:ext cx="17281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Server</a:t>
                </a:r>
              </a:p>
            </p:txBody>
          </p:sp>
        </p:grpSp>
      </p:grp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CCD1E368-6460-554B-9981-10A7B0E6545C}"/>
              </a:ext>
            </a:extLst>
          </p:cNvPr>
          <p:cNvSpPr txBox="1">
            <a:spLocks/>
          </p:cNvSpPr>
          <p:nvPr/>
        </p:nvSpPr>
        <p:spPr>
          <a:xfrm>
            <a:off x="5750513" y="2780928"/>
            <a:ext cx="3285983" cy="6192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MVC</a:t>
            </a:r>
          </a:p>
          <a:p>
            <a:pPr lvl="1"/>
            <a:r>
              <a:rPr lang="en-GB" sz="1800" dirty="0"/>
              <a:t>Client(s)</a:t>
            </a:r>
          </a:p>
          <a:p>
            <a:pPr lvl="2"/>
            <a:r>
              <a:rPr lang="en-GB" sz="1600" dirty="0"/>
              <a:t>View allows user to receive data and enter input </a:t>
            </a:r>
          </a:p>
          <a:p>
            <a:pPr lvl="2"/>
            <a:endParaRPr lang="en-GB" sz="1600" dirty="0"/>
          </a:p>
          <a:p>
            <a:pPr lvl="1"/>
            <a:r>
              <a:rPr lang="en-GB" sz="2000" dirty="0"/>
              <a:t>Server</a:t>
            </a:r>
          </a:p>
          <a:p>
            <a:pPr lvl="2"/>
            <a:r>
              <a:rPr lang="en-GB" sz="1600" dirty="0"/>
              <a:t>Controller takes user input and sanitises it before updating model</a:t>
            </a:r>
          </a:p>
          <a:p>
            <a:pPr lvl="2"/>
            <a:endParaRPr lang="en-GB" sz="1600" dirty="0"/>
          </a:p>
          <a:p>
            <a:pPr lvl="2"/>
            <a:r>
              <a:rPr lang="en-GB" sz="1600" dirty="0"/>
              <a:t>Model stores all data</a:t>
            </a:r>
          </a:p>
          <a:p>
            <a:pPr lvl="2"/>
            <a:endParaRPr lang="en-GB" sz="1600" dirty="0"/>
          </a:p>
          <a:p>
            <a:pPr lvl="1"/>
            <a:endParaRPr lang="en-GB" sz="1800" dirty="0"/>
          </a:p>
          <a:p>
            <a:pPr lvl="1"/>
            <a:endParaRPr lang="en-GB" sz="1800" dirty="0"/>
          </a:p>
          <a:p>
            <a:pPr lvl="1"/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436954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Key Full stack Technologies</a:t>
            </a:r>
          </a:p>
          <a:p>
            <a:pPr lvl="1"/>
            <a:r>
              <a:rPr lang="en-GB" dirty="0"/>
              <a:t>Server programming language &amp; development frameworks (Controller)</a:t>
            </a:r>
          </a:p>
          <a:p>
            <a:pPr lvl="1"/>
            <a:r>
              <a:rPr lang="en-GB" dirty="0"/>
              <a:t>Model language and tools</a:t>
            </a:r>
          </a:p>
          <a:p>
            <a:pPr lvl="1"/>
            <a:r>
              <a:rPr lang="en-GB" dirty="0"/>
              <a:t>Data communications protocols between client and server</a:t>
            </a:r>
          </a:p>
          <a:p>
            <a:pPr lvl="1"/>
            <a:r>
              <a:rPr lang="en-GB" dirty="0"/>
              <a:t>Client programming language &amp; development frameworks (View)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7559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Key Full stack Technologies</a:t>
            </a:r>
          </a:p>
          <a:p>
            <a:pPr lvl="1"/>
            <a:r>
              <a:rPr lang="en-GB" dirty="0"/>
              <a:t>Server programming language &amp; development frameworks</a:t>
            </a:r>
          </a:p>
          <a:p>
            <a:pPr lvl="2"/>
            <a:r>
              <a:rPr lang="en-GB" dirty="0"/>
              <a:t>Python</a:t>
            </a:r>
          </a:p>
          <a:p>
            <a:pPr lvl="3"/>
            <a:r>
              <a:rPr lang="en-GB" dirty="0"/>
              <a:t>Cross-platform language with lots of technical support</a:t>
            </a:r>
          </a:p>
          <a:p>
            <a:pPr lvl="3"/>
            <a:r>
              <a:rPr lang="en-GB" dirty="0"/>
              <a:t>Wide range of tools and support libraries</a:t>
            </a:r>
          </a:p>
          <a:p>
            <a:pPr lvl="3"/>
            <a:r>
              <a:rPr lang="en-GB" dirty="0"/>
              <a:t>Geared around rapid development</a:t>
            </a:r>
          </a:p>
          <a:p>
            <a:pPr lvl="3"/>
            <a:r>
              <a:rPr lang="en-GB" dirty="0"/>
              <a:t>Strong support for different environments and locales</a:t>
            </a:r>
          </a:p>
          <a:p>
            <a:pPr lvl="3"/>
            <a:r>
              <a:rPr lang="en-GB" dirty="0"/>
              <a:t>Simple threading architecture</a:t>
            </a:r>
          </a:p>
          <a:p>
            <a:pPr lvl="1"/>
            <a:r>
              <a:rPr lang="en-GB" dirty="0"/>
              <a:t>Model language and tools</a:t>
            </a:r>
          </a:p>
          <a:p>
            <a:pPr lvl="1"/>
            <a:r>
              <a:rPr lang="en-GB" dirty="0"/>
              <a:t>Data communications protocols between client and server</a:t>
            </a:r>
          </a:p>
          <a:p>
            <a:pPr lvl="1"/>
            <a:r>
              <a:rPr lang="en-GB" dirty="0"/>
              <a:t>Client programming language &amp; development frameworks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5063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Key Full stack Technologies</a:t>
            </a:r>
          </a:p>
          <a:p>
            <a:pPr lvl="1"/>
            <a:r>
              <a:rPr lang="en-GB" dirty="0"/>
              <a:t>Server programming language &amp; development frameworks</a:t>
            </a:r>
          </a:p>
          <a:p>
            <a:pPr lvl="1"/>
            <a:r>
              <a:rPr lang="en-GB" dirty="0"/>
              <a:t>Model language and tools</a:t>
            </a:r>
          </a:p>
          <a:p>
            <a:pPr lvl="2"/>
            <a:r>
              <a:rPr lang="en-GB" dirty="0"/>
              <a:t>SQL</a:t>
            </a:r>
          </a:p>
          <a:p>
            <a:pPr lvl="3"/>
            <a:r>
              <a:rPr lang="en-GB" dirty="0"/>
              <a:t>Industry standard database description and programming language</a:t>
            </a:r>
          </a:p>
          <a:p>
            <a:pPr lvl="2"/>
            <a:r>
              <a:rPr lang="en-GB" dirty="0" err="1"/>
              <a:t>Sqlite</a:t>
            </a:r>
            <a:endParaRPr lang="en-GB" dirty="0"/>
          </a:p>
          <a:p>
            <a:pPr lvl="3"/>
            <a:r>
              <a:rPr lang="en-GB" dirty="0"/>
              <a:t>Cross-platform implementation of SQL reference</a:t>
            </a:r>
          </a:p>
          <a:p>
            <a:pPr lvl="1"/>
            <a:r>
              <a:rPr lang="en-GB" dirty="0"/>
              <a:t>Data communications protocols between client and server</a:t>
            </a:r>
          </a:p>
          <a:p>
            <a:pPr lvl="1"/>
            <a:r>
              <a:rPr lang="en-GB" dirty="0"/>
              <a:t>Client programming language &amp; development frameworks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3870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12715</TotalTime>
  <Words>1424</Words>
  <Application>Microsoft Macintosh PowerPoint</Application>
  <PresentationFormat>On-screen Show (4:3)</PresentationFormat>
  <Paragraphs>311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Gazcorp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Computer Games and Entertainment: Advanced Programming</dc:title>
  <dc:creator>Gareth</dc:creator>
  <cp:lastModifiedBy>Lewis, Gareth</cp:lastModifiedBy>
  <cp:revision>768</cp:revision>
  <dcterms:created xsi:type="dcterms:W3CDTF">2008-11-22T10:38:31Z</dcterms:created>
  <dcterms:modified xsi:type="dcterms:W3CDTF">2019-09-28T18:31:12Z</dcterms:modified>
</cp:coreProperties>
</file>

<file path=docProps/thumbnail.jpeg>
</file>